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  <p:sldId id="276" r:id="rId6"/>
    <p:sldId id="265" r:id="rId7"/>
    <p:sldId id="277" r:id="rId8"/>
    <p:sldId id="278" r:id="rId9"/>
    <p:sldId id="279" r:id="rId10"/>
    <p:sldId id="280" r:id="rId11"/>
    <p:sldId id="281" r:id="rId12"/>
    <p:sldId id="282" r:id="rId13"/>
    <p:sldId id="267" r:id="rId14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9762"/>
    <a:srgbClr val="130A99"/>
    <a:srgbClr val="FEC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536" y="-84"/>
      </p:cViewPr>
      <p:guideLst>
        <p:guide orient="horz" pos="2834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808" y="3513229"/>
            <a:ext cx="17088485" cy="242418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15615" y="6408632"/>
            <a:ext cx="14072870" cy="28901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53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08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61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15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769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523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277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031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39515-10E5-4125-8BAB-82B9904E8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1A6D5-B920-48A3-9536-EBA5F97B28D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0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7" Type="http://schemas.openxmlformats.org/officeDocument/2006/relationships/slideLayout" Target="../slideLayouts/slideLayout5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6" Type="http://schemas.openxmlformats.org/officeDocument/2006/relationships/tags" Target="../tags/tag24.xml"/><Relationship Id="rId5" Type="http://schemas.openxmlformats.org/officeDocument/2006/relationships/image" Target="../media/image5.png"/><Relationship Id="rId4" Type="http://schemas.openxmlformats.org/officeDocument/2006/relationships/tags" Target="../tags/tag23.xml"/><Relationship Id="rId3" Type="http://schemas.openxmlformats.org/officeDocument/2006/relationships/image" Target="../media/image4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9850" y="-60325"/>
            <a:ext cx="20104100" cy="11308556"/>
            <a:chOff x="0" y="0"/>
            <a:chExt cx="20104100" cy="11308556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0104100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00115" y="4166941"/>
              <a:ext cx="13954758" cy="134430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22491" y="738067"/>
              <a:ext cx="1546860" cy="429259"/>
            </a:xfrm>
            <a:custGeom>
              <a:avLst/>
              <a:gdLst/>
              <a:ahLst/>
              <a:cxnLst/>
              <a:rect l="l" t="t" r="r" b="b"/>
              <a:pathLst>
                <a:path w="1546860" h="429259">
                  <a:moveTo>
                    <a:pt x="210432" y="0"/>
                  </a:moveTo>
                  <a:lnTo>
                    <a:pt x="162221" y="5673"/>
                  </a:lnTo>
                  <a:lnTo>
                    <a:pt x="117944" y="21828"/>
                  </a:lnTo>
                  <a:lnTo>
                    <a:pt x="78870" y="47166"/>
                  </a:lnTo>
                  <a:lnTo>
                    <a:pt x="46269" y="80390"/>
                  </a:lnTo>
                  <a:lnTo>
                    <a:pt x="21410" y="120200"/>
                  </a:lnTo>
                  <a:lnTo>
                    <a:pt x="5564" y="165298"/>
                  </a:lnTo>
                  <a:lnTo>
                    <a:pt x="0" y="214387"/>
                  </a:lnTo>
                  <a:lnTo>
                    <a:pt x="5570" y="263476"/>
                  </a:lnTo>
                  <a:lnTo>
                    <a:pt x="21430" y="308575"/>
                  </a:lnTo>
                  <a:lnTo>
                    <a:pt x="46305" y="348385"/>
                  </a:lnTo>
                  <a:lnTo>
                    <a:pt x="78919" y="381608"/>
                  </a:lnTo>
                  <a:lnTo>
                    <a:pt x="117995" y="406946"/>
                  </a:lnTo>
                  <a:lnTo>
                    <a:pt x="162258" y="423101"/>
                  </a:lnTo>
                  <a:lnTo>
                    <a:pt x="210432" y="428775"/>
                  </a:lnTo>
                  <a:lnTo>
                    <a:pt x="258643" y="423101"/>
                  </a:lnTo>
                  <a:lnTo>
                    <a:pt x="302920" y="406946"/>
                  </a:lnTo>
                  <a:lnTo>
                    <a:pt x="341994" y="381608"/>
                  </a:lnTo>
                  <a:lnTo>
                    <a:pt x="374595" y="348385"/>
                  </a:lnTo>
                  <a:lnTo>
                    <a:pt x="381853" y="336762"/>
                  </a:lnTo>
                  <a:lnTo>
                    <a:pt x="210432" y="336762"/>
                  </a:lnTo>
                  <a:lnTo>
                    <a:pt x="163751" y="327128"/>
                  </a:lnTo>
                  <a:lnTo>
                    <a:pt x="125587" y="300875"/>
                  </a:lnTo>
                  <a:lnTo>
                    <a:pt x="99834" y="261972"/>
                  </a:lnTo>
                  <a:lnTo>
                    <a:pt x="90385" y="214387"/>
                  </a:lnTo>
                  <a:lnTo>
                    <a:pt x="99834" y="166803"/>
                  </a:lnTo>
                  <a:lnTo>
                    <a:pt x="125587" y="127899"/>
                  </a:lnTo>
                  <a:lnTo>
                    <a:pt x="163751" y="101646"/>
                  </a:lnTo>
                  <a:lnTo>
                    <a:pt x="210432" y="92013"/>
                  </a:lnTo>
                  <a:lnTo>
                    <a:pt x="381853" y="92013"/>
                  </a:lnTo>
                  <a:lnTo>
                    <a:pt x="374595" y="80390"/>
                  </a:lnTo>
                  <a:lnTo>
                    <a:pt x="341994" y="47166"/>
                  </a:lnTo>
                  <a:lnTo>
                    <a:pt x="302920" y="21828"/>
                  </a:lnTo>
                  <a:lnTo>
                    <a:pt x="258643" y="5673"/>
                  </a:lnTo>
                  <a:lnTo>
                    <a:pt x="210432" y="0"/>
                  </a:lnTo>
                  <a:close/>
                </a:path>
                <a:path w="1546860" h="429259">
                  <a:moveTo>
                    <a:pt x="381853" y="92013"/>
                  </a:moveTo>
                  <a:lnTo>
                    <a:pt x="210432" y="92013"/>
                  </a:lnTo>
                  <a:lnTo>
                    <a:pt x="257113" y="101646"/>
                  </a:lnTo>
                  <a:lnTo>
                    <a:pt x="295277" y="127899"/>
                  </a:lnTo>
                  <a:lnTo>
                    <a:pt x="321030" y="166803"/>
                  </a:lnTo>
                  <a:lnTo>
                    <a:pt x="330480" y="214387"/>
                  </a:lnTo>
                  <a:lnTo>
                    <a:pt x="321096" y="261972"/>
                  </a:lnTo>
                  <a:lnTo>
                    <a:pt x="295364" y="300875"/>
                  </a:lnTo>
                  <a:lnTo>
                    <a:pt x="257179" y="327128"/>
                  </a:lnTo>
                  <a:lnTo>
                    <a:pt x="210432" y="336762"/>
                  </a:lnTo>
                  <a:lnTo>
                    <a:pt x="381853" y="336762"/>
                  </a:lnTo>
                  <a:lnTo>
                    <a:pt x="399454" y="308575"/>
                  </a:lnTo>
                  <a:lnTo>
                    <a:pt x="415300" y="263476"/>
                  </a:lnTo>
                  <a:lnTo>
                    <a:pt x="420865" y="214387"/>
                  </a:lnTo>
                  <a:lnTo>
                    <a:pt x="415300" y="165298"/>
                  </a:lnTo>
                  <a:lnTo>
                    <a:pt x="399454" y="120200"/>
                  </a:lnTo>
                  <a:lnTo>
                    <a:pt x="381853" y="92013"/>
                  </a:lnTo>
                  <a:close/>
                </a:path>
                <a:path w="1546860" h="429259">
                  <a:moveTo>
                    <a:pt x="1038553" y="3257"/>
                  </a:moveTo>
                  <a:lnTo>
                    <a:pt x="1020904" y="6828"/>
                  </a:lnTo>
                  <a:lnTo>
                    <a:pt x="1006509" y="16561"/>
                  </a:lnTo>
                  <a:lnTo>
                    <a:pt x="996836" y="30984"/>
                  </a:lnTo>
                  <a:lnTo>
                    <a:pt x="993302" y="48624"/>
                  </a:lnTo>
                  <a:lnTo>
                    <a:pt x="993302" y="380035"/>
                  </a:lnTo>
                  <a:lnTo>
                    <a:pt x="996856" y="397656"/>
                  </a:lnTo>
                  <a:lnTo>
                    <a:pt x="1006549" y="412039"/>
                  </a:lnTo>
                  <a:lnTo>
                    <a:pt x="1020931" y="421732"/>
                  </a:lnTo>
                  <a:lnTo>
                    <a:pt x="1038553" y="425285"/>
                  </a:lnTo>
                  <a:lnTo>
                    <a:pt x="1056174" y="421732"/>
                  </a:lnTo>
                  <a:lnTo>
                    <a:pt x="1070557" y="412039"/>
                  </a:lnTo>
                  <a:lnTo>
                    <a:pt x="1080250" y="397656"/>
                  </a:lnTo>
                  <a:lnTo>
                    <a:pt x="1083803" y="380035"/>
                  </a:lnTo>
                  <a:lnTo>
                    <a:pt x="1083803" y="48624"/>
                  </a:lnTo>
                  <a:lnTo>
                    <a:pt x="1080250" y="30984"/>
                  </a:lnTo>
                  <a:lnTo>
                    <a:pt x="1070557" y="16561"/>
                  </a:lnTo>
                  <a:lnTo>
                    <a:pt x="1056174" y="6828"/>
                  </a:lnTo>
                  <a:lnTo>
                    <a:pt x="1038553" y="3257"/>
                  </a:lnTo>
                  <a:close/>
                </a:path>
                <a:path w="1546860" h="429259">
                  <a:moveTo>
                    <a:pt x="576043" y="3257"/>
                  </a:moveTo>
                  <a:lnTo>
                    <a:pt x="558395" y="6828"/>
                  </a:lnTo>
                  <a:lnTo>
                    <a:pt x="544000" y="16561"/>
                  </a:lnTo>
                  <a:lnTo>
                    <a:pt x="534326" y="30984"/>
                  </a:lnTo>
                  <a:lnTo>
                    <a:pt x="530792" y="48624"/>
                  </a:lnTo>
                  <a:lnTo>
                    <a:pt x="530792" y="380035"/>
                  </a:lnTo>
                  <a:lnTo>
                    <a:pt x="534346" y="397656"/>
                  </a:lnTo>
                  <a:lnTo>
                    <a:pt x="544039" y="412039"/>
                  </a:lnTo>
                  <a:lnTo>
                    <a:pt x="558422" y="421732"/>
                  </a:lnTo>
                  <a:lnTo>
                    <a:pt x="576043" y="425285"/>
                  </a:lnTo>
                  <a:lnTo>
                    <a:pt x="593664" y="421732"/>
                  </a:lnTo>
                  <a:lnTo>
                    <a:pt x="608047" y="412039"/>
                  </a:lnTo>
                  <a:lnTo>
                    <a:pt x="617740" y="397656"/>
                  </a:lnTo>
                  <a:lnTo>
                    <a:pt x="621293" y="380035"/>
                  </a:lnTo>
                  <a:lnTo>
                    <a:pt x="621293" y="48624"/>
                  </a:lnTo>
                  <a:lnTo>
                    <a:pt x="617740" y="30984"/>
                  </a:lnTo>
                  <a:lnTo>
                    <a:pt x="608047" y="16561"/>
                  </a:lnTo>
                  <a:lnTo>
                    <a:pt x="593664" y="6828"/>
                  </a:lnTo>
                  <a:lnTo>
                    <a:pt x="576043" y="3257"/>
                  </a:lnTo>
                  <a:close/>
                </a:path>
                <a:path w="1546860" h="429259">
                  <a:moveTo>
                    <a:pt x="822464" y="3795"/>
                  </a:moveTo>
                  <a:lnTo>
                    <a:pt x="704117" y="134355"/>
                  </a:lnTo>
                  <a:lnTo>
                    <a:pt x="677737" y="178394"/>
                  </a:lnTo>
                  <a:lnTo>
                    <a:pt x="670528" y="216554"/>
                  </a:lnTo>
                  <a:lnTo>
                    <a:pt x="678631" y="250548"/>
                  </a:lnTo>
                  <a:lnTo>
                    <a:pt x="794618" y="407371"/>
                  </a:lnTo>
                  <a:lnTo>
                    <a:pt x="830912" y="425518"/>
                  </a:lnTo>
                  <a:lnTo>
                    <a:pt x="837977" y="424967"/>
                  </a:lnTo>
                  <a:lnTo>
                    <a:pt x="869984" y="403022"/>
                  </a:lnTo>
                  <a:lnTo>
                    <a:pt x="875683" y="386621"/>
                  </a:lnTo>
                  <a:lnTo>
                    <a:pt x="874816" y="369284"/>
                  </a:lnTo>
                  <a:lnTo>
                    <a:pt x="867089" y="353047"/>
                  </a:lnTo>
                  <a:lnTo>
                    <a:pt x="856422" y="340013"/>
                  </a:lnTo>
                  <a:lnTo>
                    <a:pt x="831130" y="308713"/>
                  </a:lnTo>
                  <a:lnTo>
                    <a:pt x="801280" y="270847"/>
                  </a:lnTo>
                  <a:lnTo>
                    <a:pt x="776937" y="238118"/>
                  </a:lnTo>
                  <a:lnTo>
                    <a:pt x="770184" y="225574"/>
                  </a:lnTo>
                  <a:lnTo>
                    <a:pt x="767849" y="213326"/>
                  </a:lnTo>
                  <a:lnTo>
                    <a:pt x="770115" y="200968"/>
                  </a:lnTo>
                  <a:lnTo>
                    <a:pt x="801787" y="155345"/>
                  </a:lnTo>
                  <a:lnTo>
                    <a:pt x="830766" y="118448"/>
                  </a:lnTo>
                  <a:lnTo>
                    <a:pt x="854904" y="88312"/>
                  </a:lnTo>
                  <a:lnTo>
                    <a:pt x="864995" y="75844"/>
                  </a:lnTo>
                  <a:lnTo>
                    <a:pt x="872740" y="59607"/>
                  </a:lnTo>
                  <a:lnTo>
                    <a:pt x="873647" y="42269"/>
                  </a:lnTo>
                  <a:lnTo>
                    <a:pt x="867989" y="25869"/>
                  </a:lnTo>
                  <a:lnTo>
                    <a:pt x="856038" y="12446"/>
                  </a:lnTo>
                  <a:lnTo>
                    <a:pt x="839802" y="4702"/>
                  </a:lnTo>
                  <a:lnTo>
                    <a:pt x="822464" y="3795"/>
                  </a:lnTo>
                  <a:close/>
                </a:path>
                <a:path w="1546860" h="429259">
                  <a:moveTo>
                    <a:pt x="1284973" y="3795"/>
                  </a:moveTo>
                  <a:lnTo>
                    <a:pt x="1166627" y="134355"/>
                  </a:lnTo>
                  <a:lnTo>
                    <a:pt x="1140247" y="178394"/>
                  </a:lnTo>
                  <a:lnTo>
                    <a:pt x="1133038" y="216554"/>
                  </a:lnTo>
                  <a:lnTo>
                    <a:pt x="1141141" y="250548"/>
                  </a:lnTo>
                  <a:lnTo>
                    <a:pt x="1257128" y="407371"/>
                  </a:lnTo>
                  <a:lnTo>
                    <a:pt x="1293422" y="425518"/>
                  </a:lnTo>
                  <a:lnTo>
                    <a:pt x="1300487" y="424967"/>
                  </a:lnTo>
                  <a:lnTo>
                    <a:pt x="1332494" y="403022"/>
                  </a:lnTo>
                  <a:lnTo>
                    <a:pt x="1338192" y="386621"/>
                  </a:lnTo>
                  <a:lnTo>
                    <a:pt x="1337325" y="369284"/>
                  </a:lnTo>
                  <a:lnTo>
                    <a:pt x="1329599" y="353047"/>
                  </a:lnTo>
                  <a:lnTo>
                    <a:pt x="1318931" y="340013"/>
                  </a:lnTo>
                  <a:lnTo>
                    <a:pt x="1293640" y="308713"/>
                  </a:lnTo>
                  <a:lnTo>
                    <a:pt x="1263790" y="270847"/>
                  </a:lnTo>
                  <a:lnTo>
                    <a:pt x="1239447" y="238118"/>
                  </a:lnTo>
                  <a:lnTo>
                    <a:pt x="1232694" y="225574"/>
                  </a:lnTo>
                  <a:lnTo>
                    <a:pt x="1230359" y="213326"/>
                  </a:lnTo>
                  <a:lnTo>
                    <a:pt x="1232625" y="200968"/>
                  </a:lnTo>
                  <a:lnTo>
                    <a:pt x="1264297" y="155345"/>
                  </a:lnTo>
                  <a:lnTo>
                    <a:pt x="1293276" y="118448"/>
                  </a:lnTo>
                  <a:lnTo>
                    <a:pt x="1317414" y="88312"/>
                  </a:lnTo>
                  <a:lnTo>
                    <a:pt x="1327505" y="75844"/>
                  </a:lnTo>
                  <a:lnTo>
                    <a:pt x="1335250" y="59607"/>
                  </a:lnTo>
                  <a:lnTo>
                    <a:pt x="1336157" y="42269"/>
                  </a:lnTo>
                  <a:lnTo>
                    <a:pt x="1330499" y="25869"/>
                  </a:lnTo>
                  <a:lnTo>
                    <a:pt x="1318548" y="12446"/>
                  </a:lnTo>
                  <a:lnTo>
                    <a:pt x="1302311" y="4702"/>
                  </a:lnTo>
                  <a:lnTo>
                    <a:pt x="1284973" y="3795"/>
                  </a:lnTo>
                  <a:close/>
                </a:path>
                <a:path w="1546860" h="429259">
                  <a:moveTo>
                    <a:pt x="1501062" y="3257"/>
                  </a:moveTo>
                  <a:lnTo>
                    <a:pt x="1483414" y="6828"/>
                  </a:lnTo>
                  <a:lnTo>
                    <a:pt x="1469019" y="16561"/>
                  </a:lnTo>
                  <a:lnTo>
                    <a:pt x="1459345" y="30984"/>
                  </a:lnTo>
                  <a:lnTo>
                    <a:pt x="1455812" y="48624"/>
                  </a:lnTo>
                  <a:lnTo>
                    <a:pt x="1455812" y="380035"/>
                  </a:lnTo>
                  <a:lnTo>
                    <a:pt x="1459365" y="397656"/>
                  </a:lnTo>
                  <a:lnTo>
                    <a:pt x="1469058" y="412039"/>
                  </a:lnTo>
                  <a:lnTo>
                    <a:pt x="1483441" y="421732"/>
                  </a:lnTo>
                  <a:lnTo>
                    <a:pt x="1501062" y="425285"/>
                  </a:lnTo>
                  <a:lnTo>
                    <a:pt x="1518684" y="421732"/>
                  </a:lnTo>
                  <a:lnTo>
                    <a:pt x="1533066" y="412039"/>
                  </a:lnTo>
                  <a:lnTo>
                    <a:pt x="1542759" y="397656"/>
                  </a:lnTo>
                  <a:lnTo>
                    <a:pt x="1546313" y="380035"/>
                  </a:lnTo>
                  <a:lnTo>
                    <a:pt x="1546313" y="48624"/>
                  </a:lnTo>
                  <a:lnTo>
                    <a:pt x="1542759" y="30984"/>
                  </a:lnTo>
                  <a:lnTo>
                    <a:pt x="1533066" y="16561"/>
                  </a:lnTo>
                  <a:lnTo>
                    <a:pt x="1518684" y="6828"/>
                  </a:lnTo>
                  <a:lnTo>
                    <a:pt x="1501062" y="3257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文本框 7"/>
          <p:cNvSpPr txBox="1"/>
          <p:nvPr/>
        </p:nvSpPr>
        <p:spPr>
          <a:xfrm>
            <a:off x="5087620" y="6044565"/>
            <a:ext cx="101199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5400">
                <a:solidFill>
                  <a:srgbClr val="FFFF00">
                    <a:alpha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深圳市润丰新材料科技有限公司</a:t>
            </a:r>
            <a:endParaRPr lang="zh-CN" altLang="en-US" sz="5400">
              <a:solidFill>
                <a:srgbClr val="FFFF00">
                  <a:alpha val="6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、概念风格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25" name="TextBox 13"/>
          <p:cNvSpPr txBox="1"/>
          <p:nvPr>
            <p:custDataLst>
              <p:tags r:id="rId1"/>
            </p:custDataLst>
          </p:nvPr>
        </p:nvSpPr>
        <p:spPr>
          <a:xfrm>
            <a:off x="3498850" y="1369060"/>
            <a:ext cx="226631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原网站</a:t>
            </a:r>
            <a:endParaRPr lang="zh-CN" altLang="en-US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" name="TextBox 13"/>
          <p:cNvSpPr txBox="1"/>
          <p:nvPr>
            <p:custDataLst>
              <p:tags r:id="rId2"/>
            </p:custDataLst>
          </p:nvPr>
        </p:nvSpPr>
        <p:spPr>
          <a:xfrm>
            <a:off x="10267950" y="1310640"/>
            <a:ext cx="226631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方案</a:t>
            </a:r>
            <a:r>
              <a:rPr lang="en-US" altLang="zh-CN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A</a:t>
            </a:r>
            <a:endParaRPr lang="en-US" altLang="zh-CN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" name="TextBox 13"/>
          <p:cNvSpPr txBox="1"/>
          <p:nvPr>
            <p:custDataLst>
              <p:tags r:id="rId3"/>
            </p:custDataLst>
          </p:nvPr>
        </p:nvSpPr>
        <p:spPr>
          <a:xfrm>
            <a:off x="14776450" y="1310640"/>
            <a:ext cx="226631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方案</a:t>
            </a:r>
            <a:r>
              <a:rPr lang="en-US" altLang="zh-CN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B</a:t>
            </a:r>
            <a:endParaRPr lang="en-US" altLang="zh-CN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" name="燕尾形箭头 12"/>
          <p:cNvSpPr/>
          <p:nvPr/>
        </p:nvSpPr>
        <p:spPr>
          <a:xfrm>
            <a:off x="6927850" y="5349875"/>
            <a:ext cx="1697990" cy="762000"/>
          </a:xfrm>
          <a:prstGeom prst="notchedRightArrow">
            <a:avLst/>
          </a:prstGeom>
          <a:gradFill>
            <a:gsLst>
              <a:gs pos="0">
                <a:srgbClr val="E4C290">
                  <a:lumMod val="97000"/>
                  <a:lumOff val="3000"/>
                  <a:alpha val="97000"/>
                </a:srgbClr>
              </a:gs>
              <a:gs pos="100000">
                <a:srgbClr val="AE784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r="512" b="65913"/>
          <a:stretch>
            <a:fillRect/>
          </a:stretch>
        </p:blipFill>
        <p:spPr>
          <a:xfrm>
            <a:off x="2889250" y="1985010"/>
            <a:ext cx="3581400" cy="9350375"/>
          </a:xfrm>
          <a:prstGeom prst="rect">
            <a:avLst/>
          </a:prstGeom>
        </p:spPr>
      </p:pic>
      <p:pic>
        <p:nvPicPr>
          <p:cNvPr id="5" name="图片 4" descr="首页1_2"/>
          <p:cNvPicPr>
            <a:picLocks noChangeAspect="1"/>
          </p:cNvPicPr>
          <p:nvPr/>
        </p:nvPicPr>
        <p:blipFill>
          <a:blip r:embed="rId5"/>
          <a:srcRect b="796"/>
          <a:stretch>
            <a:fillRect/>
          </a:stretch>
        </p:blipFill>
        <p:spPr>
          <a:xfrm>
            <a:off x="14776450" y="1957070"/>
            <a:ext cx="2266950" cy="9352280"/>
          </a:xfrm>
          <a:prstGeom prst="rect">
            <a:avLst/>
          </a:prstGeom>
        </p:spPr>
      </p:pic>
      <p:pic>
        <p:nvPicPr>
          <p:cNvPr id="6" name="图片 5" descr="首页1_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2050" y="1957070"/>
            <a:ext cx="2921635" cy="93618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重点沟通</a:t>
            </a:r>
            <a:endParaRPr lang="zh-CN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1365250" y="2018030"/>
            <a:ext cx="18136235" cy="799020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1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、首页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banner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：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选择视频还是图片？如果选择图片，我们将为您的独立站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banner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设计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5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张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banner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图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endParaRPr lang="en-US" alt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2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、网站主题色确认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+Logo</a:t>
            </a:r>
            <a:endParaRPr lang="en-US" alt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主题色请提供色号，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Logo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建议提供</a:t>
            </a:r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PSD/CDR/AI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源文件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endParaRPr lang="en-US" alt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3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、网站框架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是否确认上面的网站框架？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endParaRPr lang="en-US" alt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、建站物料清单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网站设计期间可能会需要提供一些素材，如果有请直接上传到阅流或者其他方式提供皆可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endParaRPr lang="en-US" alt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en-US" alt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5</a:t>
            </a:r>
            <a:r>
              <a:rPr lang="zh-CN" altLang="en-US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、开始设计</a:t>
            </a:r>
            <a:endParaRPr lang="zh-CN" altLang="en-US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  <a:p>
            <a:r>
              <a:rPr lang="zh-CN" sz="28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设计操作的链接是否可以提供？</a:t>
            </a:r>
            <a:endParaRPr lang="zh-CN" sz="28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0" y="0"/>
              <a:ext cx="20104100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100" cy="747981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775344" y="5084360"/>
              <a:ext cx="2542540" cy="503555"/>
            </a:xfrm>
            <a:custGeom>
              <a:avLst/>
              <a:gdLst/>
              <a:ahLst/>
              <a:cxnLst/>
              <a:rect l="l" t="t" r="r" b="b"/>
              <a:pathLst>
                <a:path w="2542540" h="503554">
                  <a:moveTo>
                    <a:pt x="216747" y="76018"/>
                  </a:moveTo>
                  <a:lnTo>
                    <a:pt x="145126" y="76018"/>
                  </a:lnTo>
                  <a:lnTo>
                    <a:pt x="145126" y="494435"/>
                  </a:lnTo>
                  <a:lnTo>
                    <a:pt x="216747" y="494435"/>
                  </a:lnTo>
                  <a:lnTo>
                    <a:pt x="216747" y="76018"/>
                  </a:lnTo>
                  <a:close/>
                </a:path>
                <a:path w="2542540" h="503554">
                  <a:moveTo>
                    <a:pt x="361245" y="8795"/>
                  </a:moveTo>
                  <a:lnTo>
                    <a:pt x="0" y="8795"/>
                  </a:lnTo>
                  <a:lnTo>
                    <a:pt x="0" y="76018"/>
                  </a:lnTo>
                  <a:lnTo>
                    <a:pt x="361245" y="76018"/>
                  </a:lnTo>
                  <a:lnTo>
                    <a:pt x="361245" y="8795"/>
                  </a:lnTo>
                  <a:close/>
                </a:path>
                <a:path w="2542540" h="503554">
                  <a:moveTo>
                    <a:pt x="494464" y="8795"/>
                  </a:moveTo>
                  <a:lnTo>
                    <a:pt x="423472" y="8795"/>
                  </a:lnTo>
                  <a:lnTo>
                    <a:pt x="423472" y="494435"/>
                  </a:lnTo>
                  <a:lnTo>
                    <a:pt x="494464" y="494435"/>
                  </a:lnTo>
                  <a:lnTo>
                    <a:pt x="494464" y="277059"/>
                  </a:lnTo>
                  <a:lnTo>
                    <a:pt x="797910" y="277059"/>
                  </a:lnTo>
                  <a:lnTo>
                    <a:pt x="797910" y="210464"/>
                  </a:lnTo>
                  <a:lnTo>
                    <a:pt x="494464" y="210464"/>
                  </a:lnTo>
                  <a:lnTo>
                    <a:pt x="494464" y="8795"/>
                  </a:lnTo>
                  <a:close/>
                </a:path>
                <a:path w="2542540" h="503554">
                  <a:moveTo>
                    <a:pt x="797910" y="277059"/>
                  </a:moveTo>
                  <a:lnTo>
                    <a:pt x="726918" y="277059"/>
                  </a:lnTo>
                  <a:lnTo>
                    <a:pt x="726918" y="494435"/>
                  </a:lnTo>
                  <a:lnTo>
                    <a:pt x="797910" y="494435"/>
                  </a:lnTo>
                  <a:lnTo>
                    <a:pt x="797910" y="277059"/>
                  </a:lnTo>
                  <a:close/>
                </a:path>
                <a:path w="2542540" h="503554">
                  <a:moveTo>
                    <a:pt x="797910" y="8795"/>
                  </a:moveTo>
                  <a:lnTo>
                    <a:pt x="726918" y="8795"/>
                  </a:lnTo>
                  <a:lnTo>
                    <a:pt x="726918" y="210464"/>
                  </a:lnTo>
                  <a:lnTo>
                    <a:pt x="797910" y="210464"/>
                  </a:lnTo>
                  <a:lnTo>
                    <a:pt x="797910" y="8795"/>
                  </a:lnTo>
                  <a:close/>
                </a:path>
                <a:path w="2542540" h="503554">
                  <a:moveTo>
                    <a:pt x="1102672" y="8795"/>
                  </a:moveTo>
                  <a:lnTo>
                    <a:pt x="1029166" y="8795"/>
                  </a:lnTo>
                  <a:lnTo>
                    <a:pt x="852627" y="494435"/>
                  </a:lnTo>
                  <a:lnTo>
                    <a:pt x="928018" y="494435"/>
                  </a:lnTo>
                  <a:lnTo>
                    <a:pt x="978906" y="349308"/>
                  </a:lnTo>
                  <a:lnTo>
                    <a:pt x="1226455" y="349308"/>
                  </a:lnTo>
                  <a:lnTo>
                    <a:pt x="1202018" y="282085"/>
                  </a:lnTo>
                  <a:lnTo>
                    <a:pt x="1002780" y="282085"/>
                  </a:lnTo>
                  <a:lnTo>
                    <a:pt x="1063720" y="107431"/>
                  </a:lnTo>
                  <a:lnTo>
                    <a:pt x="1138528" y="107431"/>
                  </a:lnTo>
                  <a:lnTo>
                    <a:pt x="1102672" y="8795"/>
                  </a:lnTo>
                  <a:close/>
                </a:path>
                <a:path w="2542540" h="503554">
                  <a:moveTo>
                    <a:pt x="1226455" y="349308"/>
                  </a:moveTo>
                  <a:lnTo>
                    <a:pt x="1152932" y="349308"/>
                  </a:lnTo>
                  <a:lnTo>
                    <a:pt x="1203821" y="494435"/>
                  </a:lnTo>
                  <a:lnTo>
                    <a:pt x="1279211" y="494435"/>
                  </a:lnTo>
                  <a:lnTo>
                    <a:pt x="1226455" y="349308"/>
                  </a:lnTo>
                  <a:close/>
                </a:path>
                <a:path w="2542540" h="503554">
                  <a:moveTo>
                    <a:pt x="1138528" y="107431"/>
                  </a:moveTo>
                  <a:lnTo>
                    <a:pt x="1067490" y="107431"/>
                  </a:lnTo>
                  <a:lnTo>
                    <a:pt x="1129059" y="282085"/>
                  </a:lnTo>
                  <a:lnTo>
                    <a:pt x="1202018" y="282085"/>
                  </a:lnTo>
                  <a:lnTo>
                    <a:pt x="1138528" y="107431"/>
                  </a:lnTo>
                  <a:close/>
                </a:path>
                <a:path w="2542540" h="503554">
                  <a:moveTo>
                    <a:pt x="1403056" y="8795"/>
                  </a:moveTo>
                  <a:lnTo>
                    <a:pt x="1333948" y="8795"/>
                  </a:lnTo>
                  <a:lnTo>
                    <a:pt x="1333948" y="494435"/>
                  </a:lnTo>
                  <a:lnTo>
                    <a:pt x="1404940" y="494435"/>
                  </a:lnTo>
                  <a:lnTo>
                    <a:pt x="1404940" y="139472"/>
                  </a:lnTo>
                  <a:lnTo>
                    <a:pt x="1489094" y="139472"/>
                  </a:lnTo>
                  <a:lnTo>
                    <a:pt x="1403056" y="8795"/>
                  </a:lnTo>
                  <a:close/>
                </a:path>
                <a:path w="2542540" h="503554">
                  <a:moveTo>
                    <a:pt x="1489094" y="139472"/>
                  </a:moveTo>
                  <a:lnTo>
                    <a:pt x="1408710" y="139472"/>
                  </a:lnTo>
                  <a:lnTo>
                    <a:pt x="1643677" y="494435"/>
                  </a:lnTo>
                  <a:lnTo>
                    <a:pt x="1710900" y="494435"/>
                  </a:lnTo>
                  <a:lnTo>
                    <a:pt x="1710900" y="363758"/>
                  </a:lnTo>
                  <a:lnTo>
                    <a:pt x="1636766" y="363758"/>
                  </a:lnTo>
                  <a:lnTo>
                    <a:pt x="1489094" y="139472"/>
                  </a:lnTo>
                  <a:close/>
                </a:path>
                <a:path w="2542540" h="503554">
                  <a:moveTo>
                    <a:pt x="1710900" y="8795"/>
                  </a:moveTo>
                  <a:lnTo>
                    <a:pt x="1639907" y="8795"/>
                  </a:lnTo>
                  <a:lnTo>
                    <a:pt x="1639907" y="363758"/>
                  </a:lnTo>
                  <a:lnTo>
                    <a:pt x="1710900" y="363758"/>
                  </a:lnTo>
                  <a:lnTo>
                    <a:pt x="1710900" y="8795"/>
                  </a:lnTo>
                  <a:close/>
                </a:path>
                <a:path w="2542540" h="503554">
                  <a:moveTo>
                    <a:pt x="1876130" y="8795"/>
                  </a:moveTo>
                  <a:lnTo>
                    <a:pt x="1805138" y="8795"/>
                  </a:lnTo>
                  <a:lnTo>
                    <a:pt x="1805138" y="494435"/>
                  </a:lnTo>
                  <a:lnTo>
                    <a:pt x="1876130" y="494435"/>
                  </a:lnTo>
                  <a:lnTo>
                    <a:pt x="1876130" y="301561"/>
                  </a:lnTo>
                  <a:lnTo>
                    <a:pt x="1906286" y="271405"/>
                  </a:lnTo>
                  <a:lnTo>
                    <a:pt x="1998257" y="271405"/>
                  </a:lnTo>
                  <a:lnTo>
                    <a:pt x="1956547" y="221145"/>
                  </a:lnTo>
                  <a:lnTo>
                    <a:pt x="1967227" y="210464"/>
                  </a:lnTo>
                  <a:lnTo>
                    <a:pt x="1876130" y="210464"/>
                  </a:lnTo>
                  <a:lnTo>
                    <a:pt x="1876130" y="8795"/>
                  </a:lnTo>
                  <a:close/>
                </a:path>
                <a:path w="2542540" h="503554">
                  <a:moveTo>
                    <a:pt x="1998257" y="271405"/>
                  </a:moveTo>
                  <a:lnTo>
                    <a:pt x="1906286" y="271405"/>
                  </a:lnTo>
                  <a:lnTo>
                    <a:pt x="2091621" y="494435"/>
                  </a:lnTo>
                  <a:lnTo>
                    <a:pt x="2183346" y="494435"/>
                  </a:lnTo>
                  <a:lnTo>
                    <a:pt x="1998257" y="271405"/>
                  </a:lnTo>
                  <a:close/>
                </a:path>
                <a:path w="2542540" h="503554">
                  <a:moveTo>
                    <a:pt x="2168896" y="8795"/>
                  </a:moveTo>
                  <a:lnTo>
                    <a:pt x="2070889" y="8795"/>
                  </a:lnTo>
                  <a:lnTo>
                    <a:pt x="1876130" y="210464"/>
                  </a:lnTo>
                  <a:lnTo>
                    <a:pt x="1967227" y="210464"/>
                  </a:lnTo>
                  <a:lnTo>
                    <a:pt x="2168896" y="8795"/>
                  </a:lnTo>
                  <a:close/>
                </a:path>
                <a:path w="2542540" h="503554">
                  <a:moveTo>
                    <a:pt x="2251266" y="365643"/>
                  </a:moveTo>
                  <a:lnTo>
                    <a:pt x="2189697" y="398940"/>
                  </a:lnTo>
                  <a:lnTo>
                    <a:pt x="2204186" y="422107"/>
                  </a:lnTo>
                  <a:lnTo>
                    <a:pt x="2221267" y="442604"/>
                  </a:lnTo>
                  <a:lnTo>
                    <a:pt x="2263203" y="475587"/>
                  </a:lnTo>
                  <a:lnTo>
                    <a:pt x="2313463" y="496319"/>
                  </a:lnTo>
                  <a:lnTo>
                    <a:pt x="2370006" y="503230"/>
                  </a:lnTo>
                  <a:lnTo>
                    <a:pt x="2394979" y="502170"/>
                  </a:lnTo>
                  <a:lnTo>
                    <a:pt x="2440213" y="493689"/>
                  </a:lnTo>
                  <a:lnTo>
                    <a:pt x="2478851" y="476883"/>
                  </a:lnTo>
                  <a:lnTo>
                    <a:pt x="2509007" y="452695"/>
                  </a:lnTo>
                  <a:lnTo>
                    <a:pt x="2521138" y="437264"/>
                  </a:lnTo>
                  <a:lnTo>
                    <a:pt x="2370634" y="437264"/>
                  </a:lnTo>
                  <a:lnTo>
                    <a:pt x="2351394" y="436125"/>
                  </a:lnTo>
                  <a:lnTo>
                    <a:pt x="2300270" y="419044"/>
                  </a:lnTo>
                  <a:lnTo>
                    <a:pt x="2261161" y="382174"/>
                  </a:lnTo>
                  <a:lnTo>
                    <a:pt x="2251266" y="365643"/>
                  </a:lnTo>
                  <a:close/>
                </a:path>
                <a:path w="2542540" h="503554">
                  <a:moveTo>
                    <a:pt x="2373147" y="0"/>
                  </a:moveTo>
                  <a:lnTo>
                    <a:pt x="2326656" y="4554"/>
                  </a:lnTo>
                  <a:lnTo>
                    <a:pt x="2285192" y="18219"/>
                  </a:lnTo>
                  <a:lnTo>
                    <a:pt x="2250952" y="39422"/>
                  </a:lnTo>
                  <a:lnTo>
                    <a:pt x="2224879" y="67851"/>
                  </a:lnTo>
                  <a:lnTo>
                    <a:pt x="2204854" y="119917"/>
                  </a:lnTo>
                  <a:lnTo>
                    <a:pt x="2203519" y="139472"/>
                  </a:lnTo>
                  <a:lnTo>
                    <a:pt x="2204893" y="160989"/>
                  </a:lnTo>
                  <a:lnTo>
                    <a:pt x="2225508" y="212349"/>
                  </a:lnTo>
                  <a:lnTo>
                    <a:pt x="2263438" y="246039"/>
                  </a:lnTo>
                  <a:lnTo>
                    <a:pt x="2313934" y="267635"/>
                  </a:lnTo>
                  <a:lnTo>
                    <a:pt x="2377938" y="287386"/>
                  </a:lnTo>
                  <a:lnTo>
                    <a:pt x="2395450" y="293237"/>
                  </a:lnTo>
                  <a:lnTo>
                    <a:pt x="2434520" y="310592"/>
                  </a:lnTo>
                  <a:lnTo>
                    <a:pt x="2462909" y="338706"/>
                  </a:lnTo>
                  <a:lnTo>
                    <a:pt x="2469225" y="365643"/>
                  </a:lnTo>
                  <a:lnTo>
                    <a:pt x="2469270" y="366271"/>
                  </a:lnTo>
                  <a:lnTo>
                    <a:pt x="2453721" y="407029"/>
                  </a:lnTo>
                  <a:lnTo>
                    <a:pt x="2410057" y="432395"/>
                  </a:lnTo>
                  <a:lnTo>
                    <a:pt x="2390924" y="436125"/>
                  </a:lnTo>
                  <a:lnTo>
                    <a:pt x="2389992" y="436125"/>
                  </a:lnTo>
                  <a:lnTo>
                    <a:pt x="2370634" y="437264"/>
                  </a:lnTo>
                  <a:lnTo>
                    <a:pt x="2521138" y="437264"/>
                  </a:lnTo>
                  <a:lnTo>
                    <a:pt x="2530132" y="421204"/>
                  </a:lnTo>
                  <a:lnTo>
                    <a:pt x="2536807" y="403181"/>
                  </a:lnTo>
                  <a:lnTo>
                    <a:pt x="2540812" y="383823"/>
                  </a:lnTo>
                  <a:lnTo>
                    <a:pt x="2542147" y="363130"/>
                  </a:lnTo>
                  <a:lnTo>
                    <a:pt x="2540773" y="342123"/>
                  </a:lnTo>
                  <a:lnTo>
                    <a:pt x="2520158" y="290881"/>
                  </a:lnTo>
                  <a:lnTo>
                    <a:pt x="2482110" y="255895"/>
                  </a:lnTo>
                  <a:lnTo>
                    <a:pt x="2431103" y="233081"/>
                  </a:lnTo>
                  <a:lnTo>
                    <a:pt x="2369495" y="214666"/>
                  </a:lnTo>
                  <a:lnTo>
                    <a:pt x="2352886" y="209679"/>
                  </a:lnTo>
                  <a:lnTo>
                    <a:pt x="2315269" y="195308"/>
                  </a:lnTo>
                  <a:lnTo>
                    <a:pt x="2283543" y="166840"/>
                  </a:lnTo>
                  <a:lnTo>
                    <a:pt x="2275768" y="134446"/>
                  </a:lnTo>
                  <a:lnTo>
                    <a:pt x="2276553" y="125218"/>
                  </a:lnTo>
                  <a:lnTo>
                    <a:pt x="2303725" y="85913"/>
                  </a:lnTo>
                  <a:lnTo>
                    <a:pt x="2346603" y="68322"/>
                  </a:lnTo>
                  <a:lnTo>
                    <a:pt x="2371891" y="65966"/>
                  </a:lnTo>
                  <a:lnTo>
                    <a:pt x="2518281" y="65966"/>
                  </a:lnTo>
                  <a:lnTo>
                    <a:pt x="2508968" y="53362"/>
                  </a:lnTo>
                  <a:lnTo>
                    <a:pt x="2470998" y="23716"/>
                  </a:lnTo>
                  <a:lnTo>
                    <a:pt x="2425724" y="5929"/>
                  </a:lnTo>
                  <a:lnTo>
                    <a:pt x="2373147" y="0"/>
                  </a:lnTo>
                  <a:close/>
                </a:path>
                <a:path w="2542540" h="503554">
                  <a:moveTo>
                    <a:pt x="2518281" y="65966"/>
                  </a:moveTo>
                  <a:lnTo>
                    <a:pt x="2371891" y="65966"/>
                  </a:lnTo>
                  <a:lnTo>
                    <a:pt x="2388461" y="67026"/>
                  </a:lnTo>
                  <a:lnTo>
                    <a:pt x="2404246" y="70207"/>
                  </a:lnTo>
                  <a:lnTo>
                    <a:pt x="2447045" y="91999"/>
                  </a:lnTo>
                  <a:lnTo>
                    <a:pt x="2481207" y="130048"/>
                  </a:lnTo>
                  <a:lnTo>
                    <a:pt x="2539634" y="94866"/>
                  </a:lnTo>
                  <a:lnTo>
                    <a:pt x="2518281" y="659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26650" y="92075"/>
            <a:ext cx="18275766" cy="10366176"/>
            <a:chOff x="1193680" y="0"/>
            <a:chExt cx="18275766" cy="10366176"/>
          </a:xfrm>
        </p:grpSpPr>
        <p:pic>
          <p:nvPicPr>
            <p:cNvPr id="3" name="object 3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93680" y="0"/>
              <a:ext cx="17612029" cy="1036617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438206" y="547889"/>
              <a:ext cx="1031240" cy="286385"/>
            </a:xfrm>
            <a:custGeom>
              <a:avLst/>
              <a:gdLst/>
              <a:ahLst/>
              <a:cxnLst/>
              <a:rect l="l" t="t" r="r" b="b"/>
              <a:pathLst>
                <a:path w="1031240" h="286384">
                  <a:moveTo>
                    <a:pt x="140288" y="0"/>
                  </a:moveTo>
                  <a:lnTo>
                    <a:pt x="95978" y="7300"/>
                  </a:lnTo>
                  <a:lnTo>
                    <a:pt x="57472" y="27617"/>
                  </a:lnTo>
                  <a:lnTo>
                    <a:pt x="27091" y="58577"/>
                  </a:lnTo>
                  <a:lnTo>
                    <a:pt x="7160" y="97805"/>
                  </a:lnTo>
                  <a:lnTo>
                    <a:pt x="0" y="142925"/>
                  </a:lnTo>
                  <a:lnTo>
                    <a:pt x="7167" y="188045"/>
                  </a:lnTo>
                  <a:lnTo>
                    <a:pt x="27114" y="227272"/>
                  </a:lnTo>
                  <a:lnTo>
                    <a:pt x="57505" y="258232"/>
                  </a:lnTo>
                  <a:lnTo>
                    <a:pt x="96008" y="278549"/>
                  </a:lnTo>
                  <a:lnTo>
                    <a:pt x="140288" y="285850"/>
                  </a:lnTo>
                  <a:lnTo>
                    <a:pt x="184598" y="278549"/>
                  </a:lnTo>
                  <a:lnTo>
                    <a:pt x="223104" y="258232"/>
                  </a:lnTo>
                  <a:lnTo>
                    <a:pt x="253485" y="227272"/>
                  </a:lnTo>
                  <a:lnTo>
                    <a:pt x="254889" y="224508"/>
                  </a:lnTo>
                  <a:lnTo>
                    <a:pt x="140288" y="224508"/>
                  </a:lnTo>
                  <a:lnTo>
                    <a:pt x="109167" y="218085"/>
                  </a:lnTo>
                  <a:lnTo>
                    <a:pt x="83725" y="200583"/>
                  </a:lnTo>
                  <a:lnTo>
                    <a:pt x="66556" y="174648"/>
                  </a:lnTo>
                  <a:lnTo>
                    <a:pt x="60256" y="142925"/>
                  </a:lnTo>
                  <a:lnTo>
                    <a:pt x="66556" y="111202"/>
                  </a:lnTo>
                  <a:lnTo>
                    <a:pt x="83725" y="85266"/>
                  </a:lnTo>
                  <a:lnTo>
                    <a:pt x="109167" y="67764"/>
                  </a:lnTo>
                  <a:lnTo>
                    <a:pt x="140288" y="61342"/>
                  </a:lnTo>
                  <a:lnTo>
                    <a:pt x="254889" y="61342"/>
                  </a:lnTo>
                  <a:lnTo>
                    <a:pt x="253485" y="58577"/>
                  </a:lnTo>
                  <a:lnTo>
                    <a:pt x="223104" y="27617"/>
                  </a:lnTo>
                  <a:lnTo>
                    <a:pt x="184598" y="7300"/>
                  </a:lnTo>
                  <a:lnTo>
                    <a:pt x="140288" y="0"/>
                  </a:lnTo>
                  <a:close/>
                </a:path>
                <a:path w="1031240" h="286384">
                  <a:moveTo>
                    <a:pt x="254889" y="61342"/>
                  </a:moveTo>
                  <a:lnTo>
                    <a:pt x="140288" y="61342"/>
                  </a:lnTo>
                  <a:lnTo>
                    <a:pt x="171409" y="67764"/>
                  </a:lnTo>
                  <a:lnTo>
                    <a:pt x="196851" y="85266"/>
                  </a:lnTo>
                  <a:lnTo>
                    <a:pt x="214020" y="111202"/>
                  </a:lnTo>
                  <a:lnTo>
                    <a:pt x="220320" y="142925"/>
                  </a:lnTo>
                  <a:lnTo>
                    <a:pt x="214064" y="174648"/>
                  </a:lnTo>
                  <a:lnTo>
                    <a:pt x="196909" y="200583"/>
                  </a:lnTo>
                  <a:lnTo>
                    <a:pt x="171452" y="218085"/>
                  </a:lnTo>
                  <a:lnTo>
                    <a:pt x="140288" y="224508"/>
                  </a:lnTo>
                  <a:lnTo>
                    <a:pt x="254889" y="224508"/>
                  </a:lnTo>
                  <a:lnTo>
                    <a:pt x="273416" y="188045"/>
                  </a:lnTo>
                  <a:lnTo>
                    <a:pt x="280576" y="142925"/>
                  </a:lnTo>
                  <a:lnTo>
                    <a:pt x="273416" y="97805"/>
                  </a:lnTo>
                  <a:lnTo>
                    <a:pt x="254889" y="61342"/>
                  </a:lnTo>
                  <a:close/>
                </a:path>
                <a:path w="1031240" h="286384">
                  <a:moveTo>
                    <a:pt x="692368" y="2171"/>
                  </a:moveTo>
                  <a:lnTo>
                    <a:pt x="680603" y="4552"/>
                  </a:lnTo>
                  <a:lnTo>
                    <a:pt x="671006" y="11041"/>
                  </a:lnTo>
                  <a:lnTo>
                    <a:pt x="664557" y="20656"/>
                  </a:lnTo>
                  <a:lnTo>
                    <a:pt x="662201" y="32416"/>
                  </a:lnTo>
                  <a:lnTo>
                    <a:pt x="662201" y="253356"/>
                  </a:lnTo>
                  <a:lnTo>
                    <a:pt x="664570" y="265104"/>
                  </a:lnTo>
                  <a:lnTo>
                    <a:pt x="671032" y="274692"/>
                  </a:lnTo>
                  <a:lnTo>
                    <a:pt x="680621" y="281154"/>
                  </a:lnTo>
                  <a:lnTo>
                    <a:pt x="692368" y="283523"/>
                  </a:lnTo>
                  <a:lnTo>
                    <a:pt x="704116" y="281154"/>
                  </a:lnTo>
                  <a:lnTo>
                    <a:pt x="713704" y="274692"/>
                  </a:lnTo>
                  <a:lnTo>
                    <a:pt x="720166" y="265104"/>
                  </a:lnTo>
                  <a:lnTo>
                    <a:pt x="722535" y="253356"/>
                  </a:lnTo>
                  <a:lnTo>
                    <a:pt x="722535" y="32416"/>
                  </a:lnTo>
                  <a:lnTo>
                    <a:pt x="720166" y="20656"/>
                  </a:lnTo>
                  <a:lnTo>
                    <a:pt x="713704" y="11041"/>
                  </a:lnTo>
                  <a:lnTo>
                    <a:pt x="704116" y="4552"/>
                  </a:lnTo>
                  <a:lnTo>
                    <a:pt x="692368" y="2171"/>
                  </a:lnTo>
                  <a:close/>
                </a:path>
                <a:path w="1031240" h="286384">
                  <a:moveTo>
                    <a:pt x="384029" y="2171"/>
                  </a:moveTo>
                  <a:lnTo>
                    <a:pt x="372263" y="4552"/>
                  </a:lnTo>
                  <a:lnTo>
                    <a:pt x="362666" y="11041"/>
                  </a:lnTo>
                  <a:lnTo>
                    <a:pt x="356217" y="20656"/>
                  </a:lnTo>
                  <a:lnTo>
                    <a:pt x="353861" y="32416"/>
                  </a:lnTo>
                  <a:lnTo>
                    <a:pt x="353861" y="253356"/>
                  </a:lnTo>
                  <a:lnTo>
                    <a:pt x="356230" y="265104"/>
                  </a:lnTo>
                  <a:lnTo>
                    <a:pt x="362693" y="274692"/>
                  </a:lnTo>
                  <a:lnTo>
                    <a:pt x="372281" y="281154"/>
                  </a:lnTo>
                  <a:lnTo>
                    <a:pt x="384029" y="283523"/>
                  </a:lnTo>
                  <a:lnTo>
                    <a:pt x="395776" y="281154"/>
                  </a:lnTo>
                  <a:lnTo>
                    <a:pt x="405365" y="274692"/>
                  </a:lnTo>
                  <a:lnTo>
                    <a:pt x="411827" y="265104"/>
                  </a:lnTo>
                  <a:lnTo>
                    <a:pt x="414196" y="253356"/>
                  </a:lnTo>
                  <a:lnTo>
                    <a:pt x="414196" y="32416"/>
                  </a:lnTo>
                  <a:lnTo>
                    <a:pt x="411827" y="20656"/>
                  </a:lnTo>
                  <a:lnTo>
                    <a:pt x="405365" y="11041"/>
                  </a:lnTo>
                  <a:lnTo>
                    <a:pt x="395776" y="4552"/>
                  </a:lnTo>
                  <a:lnTo>
                    <a:pt x="384029" y="2171"/>
                  </a:lnTo>
                  <a:close/>
                </a:path>
                <a:path w="1031240" h="286384">
                  <a:moveTo>
                    <a:pt x="548309" y="2530"/>
                  </a:moveTo>
                  <a:lnTo>
                    <a:pt x="469411" y="89570"/>
                  </a:lnTo>
                  <a:lnTo>
                    <a:pt x="447019" y="144369"/>
                  </a:lnTo>
                  <a:lnTo>
                    <a:pt x="452421" y="167032"/>
                  </a:lnTo>
                  <a:lnTo>
                    <a:pt x="529745" y="271581"/>
                  </a:lnTo>
                  <a:lnTo>
                    <a:pt x="553941" y="283678"/>
                  </a:lnTo>
                  <a:lnTo>
                    <a:pt x="560223" y="283678"/>
                  </a:lnTo>
                  <a:lnTo>
                    <a:pt x="566582" y="281740"/>
                  </a:lnTo>
                  <a:lnTo>
                    <a:pt x="572010" y="277629"/>
                  </a:lnTo>
                  <a:lnTo>
                    <a:pt x="579990" y="268681"/>
                  </a:lnTo>
                  <a:lnTo>
                    <a:pt x="583788" y="257747"/>
                  </a:lnTo>
                  <a:lnTo>
                    <a:pt x="583210" y="246189"/>
                  </a:lnTo>
                  <a:lnTo>
                    <a:pt x="578059" y="235365"/>
                  </a:lnTo>
                  <a:lnTo>
                    <a:pt x="570948" y="226675"/>
                  </a:lnTo>
                  <a:lnTo>
                    <a:pt x="554087" y="205808"/>
                  </a:lnTo>
                  <a:lnTo>
                    <a:pt x="534186" y="180564"/>
                  </a:lnTo>
                  <a:lnTo>
                    <a:pt x="517958" y="158745"/>
                  </a:lnTo>
                  <a:lnTo>
                    <a:pt x="513456" y="150383"/>
                  </a:lnTo>
                  <a:lnTo>
                    <a:pt x="511899" y="142217"/>
                  </a:lnTo>
                  <a:lnTo>
                    <a:pt x="513410" y="133978"/>
                  </a:lnTo>
                  <a:lnTo>
                    <a:pt x="553844" y="78965"/>
                  </a:lnTo>
                  <a:lnTo>
                    <a:pt x="576663" y="50562"/>
                  </a:lnTo>
                  <a:lnTo>
                    <a:pt x="581827" y="39738"/>
                  </a:lnTo>
                  <a:lnTo>
                    <a:pt x="582431" y="28179"/>
                  </a:lnTo>
                  <a:lnTo>
                    <a:pt x="578659" y="17246"/>
                  </a:lnTo>
                  <a:lnTo>
                    <a:pt x="570692" y="8297"/>
                  </a:lnTo>
                  <a:lnTo>
                    <a:pt x="559868" y="3134"/>
                  </a:lnTo>
                  <a:lnTo>
                    <a:pt x="548309" y="2530"/>
                  </a:lnTo>
                  <a:close/>
                </a:path>
                <a:path w="1031240" h="286384">
                  <a:moveTo>
                    <a:pt x="856649" y="2530"/>
                  </a:moveTo>
                  <a:lnTo>
                    <a:pt x="777751" y="89570"/>
                  </a:lnTo>
                  <a:lnTo>
                    <a:pt x="755359" y="144369"/>
                  </a:lnTo>
                  <a:lnTo>
                    <a:pt x="760760" y="167032"/>
                  </a:lnTo>
                  <a:lnTo>
                    <a:pt x="838085" y="271581"/>
                  </a:lnTo>
                  <a:lnTo>
                    <a:pt x="862281" y="283678"/>
                  </a:lnTo>
                  <a:lnTo>
                    <a:pt x="868563" y="283678"/>
                  </a:lnTo>
                  <a:lnTo>
                    <a:pt x="874922" y="281740"/>
                  </a:lnTo>
                  <a:lnTo>
                    <a:pt x="880350" y="277629"/>
                  </a:lnTo>
                  <a:lnTo>
                    <a:pt x="888330" y="268681"/>
                  </a:lnTo>
                  <a:lnTo>
                    <a:pt x="892128" y="257747"/>
                  </a:lnTo>
                  <a:lnTo>
                    <a:pt x="891550" y="246189"/>
                  </a:lnTo>
                  <a:lnTo>
                    <a:pt x="886399" y="235365"/>
                  </a:lnTo>
                  <a:lnTo>
                    <a:pt x="879288" y="226675"/>
                  </a:lnTo>
                  <a:lnTo>
                    <a:pt x="862426" y="205808"/>
                  </a:lnTo>
                  <a:lnTo>
                    <a:pt x="842526" y="180564"/>
                  </a:lnTo>
                  <a:lnTo>
                    <a:pt x="826298" y="158745"/>
                  </a:lnTo>
                  <a:lnTo>
                    <a:pt x="821796" y="150383"/>
                  </a:lnTo>
                  <a:lnTo>
                    <a:pt x="820239" y="142217"/>
                  </a:lnTo>
                  <a:lnTo>
                    <a:pt x="821750" y="133978"/>
                  </a:lnTo>
                  <a:lnTo>
                    <a:pt x="862184" y="78965"/>
                  </a:lnTo>
                  <a:lnTo>
                    <a:pt x="885003" y="50562"/>
                  </a:lnTo>
                  <a:lnTo>
                    <a:pt x="890166" y="39738"/>
                  </a:lnTo>
                  <a:lnTo>
                    <a:pt x="890771" y="28179"/>
                  </a:lnTo>
                  <a:lnTo>
                    <a:pt x="886999" y="17246"/>
                  </a:lnTo>
                  <a:lnTo>
                    <a:pt x="879032" y="8297"/>
                  </a:lnTo>
                  <a:lnTo>
                    <a:pt x="868208" y="3134"/>
                  </a:lnTo>
                  <a:lnTo>
                    <a:pt x="856649" y="2530"/>
                  </a:lnTo>
                  <a:close/>
                </a:path>
                <a:path w="1031240" h="286384">
                  <a:moveTo>
                    <a:pt x="1000708" y="2171"/>
                  </a:moveTo>
                  <a:lnTo>
                    <a:pt x="988943" y="4552"/>
                  </a:lnTo>
                  <a:lnTo>
                    <a:pt x="979346" y="11041"/>
                  </a:lnTo>
                  <a:lnTo>
                    <a:pt x="972897" y="20656"/>
                  </a:lnTo>
                  <a:lnTo>
                    <a:pt x="970541" y="32416"/>
                  </a:lnTo>
                  <a:lnTo>
                    <a:pt x="970541" y="253356"/>
                  </a:lnTo>
                  <a:lnTo>
                    <a:pt x="972910" y="265104"/>
                  </a:lnTo>
                  <a:lnTo>
                    <a:pt x="979372" y="274692"/>
                  </a:lnTo>
                  <a:lnTo>
                    <a:pt x="988961" y="281154"/>
                  </a:lnTo>
                  <a:lnTo>
                    <a:pt x="1000708" y="283523"/>
                  </a:lnTo>
                  <a:lnTo>
                    <a:pt x="1012456" y="281154"/>
                  </a:lnTo>
                  <a:lnTo>
                    <a:pt x="1022044" y="274692"/>
                  </a:lnTo>
                  <a:lnTo>
                    <a:pt x="1028506" y="265104"/>
                  </a:lnTo>
                  <a:lnTo>
                    <a:pt x="1030875" y="253356"/>
                  </a:lnTo>
                  <a:lnTo>
                    <a:pt x="1030875" y="32416"/>
                  </a:lnTo>
                  <a:lnTo>
                    <a:pt x="1028506" y="20656"/>
                  </a:lnTo>
                  <a:lnTo>
                    <a:pt x="1022044" y="11041"/>
                  </a:lnTo>
                  <a:lnTo>
                    <a:pt x="1012456" y="4552"/>
                  </a:lnTo>
                  <a:lnTo>
                    <a:pt x="1000708" y="21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48755" name="同侧圆角矩形 1"/>
          <p:cNvSpPr/>
          <p:nvPr>
            <p:custDataLst>
              <p:tags r:id="rId2"/>
            </p:custDataLst>
          </p:nvPr>
        </p:nvSpPr>
        <p:spPr>
          <a:xfrm>
            <a:off x="6193473" y="1997075"/>
            <a:ext cx="6877050" cy="1410335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E1BC85">
                  <a:alpha val="97000"/>
                  <a:lumMod val="97000"/>
                  <a:lumOff val="3000"/>
                </a:srgbClr>
              </a:gs>
              <a:gs pos="100000">
                <a:srgbClr val="AE7841">
                  <a:alpha val="100000"/>
                </a:srgbClr>
              </a:gs>
            </a:gsLst>
            <a:lin ang="3000000" scaled="0"/>
          </a:gra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p>
            <a:pPr lvl="0" algn="ctr" defTabSz="113030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1" lang="en-US" altLang="zh-CN" sz="3200" b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kumimoji="1" lang="zh-CN" altLang="en-US" sz="3200" b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、品牌定位</a:t>
            </a:r>
            <a:endParaRPr lang="zh-CN" altLang="en-US" sz="3200" kern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Regular" panose="020B0803020202020204"/>
              <a:ea typeface="Avenir Next Regular" panose="020B0803020202020204"/>
              <a:cs typeface="Avenir Next Regular" panose="020B0803020202020204"/>
              <a:sym typeface="+mn-ea"/>
            </a:endParaRPr>
          </a:p>
        </p:txBody>
      </p:sp>
      <p:sp>
        <p:nvSpPr>
          <p:cNvPr id="8" name="同侧圆角矩形 1"/>
          <p:cNvSpPr/>
          <p:nvPr>
            <p:custDataLst>
              <p:tags r:id="rId3"/>
            </p:custDataLst>
          </p:nvPr>
        </p:nvSpPr>
        <p:spPr>
          <a:xfrm>
            <a:off x="6193473" y="3902075"/>
            <a:ext cx="6877050" cy="1410335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E1BC85">
                  <a:alpha val="97000"/>
                  <a:lumMod val="97000"/>
                  <a:lumOff val="3000"/>
                </a:srgbClr>
              </a:gs>
              <a:gs pos="100000">
                <a:srgbClr val="AE7841">
                  <a:alpha val="100000"/>
                </a:srgbClr>
              </a:gs>
            </a:gsLst>
            <a:lin ang="3000000" scaled="0"/>
          </a:gra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p>
            <a:pPr lvl="0" algn="ctr" defTabSz="113030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1" lang="en-US" altLang="zh-CN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kumimoji="1" lang="zh-CN" altLang="en-US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、竞品分析</a:t>
            </a:r>
            <a:endParaRPr kumimoji="1" lang="zh-CN" altLang="en-US" sz="3200" b="1" i="0" u="none" strike="noStrike" kern="0" cap="none" spc="0" normalizeH="0" baseline="0" noProof="1" dirty="0">
              <a:solidFill>
                <a:srgbClr val="523A18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2" name="同侧圆角矩形 1"/>
          <p:cNvSpPr/>
          <p:nvPr>
            <p:custDataLst>
              <p:tags r:id="rId4"/>
            </p:custDataLst>
          </p:nvPr>
        </p:nvSpPr>
        <p:spPr>
          <a:xfrm>
            <a:off x="6193473" y="5807075"/>
            <a:ext cx="6877050" cy="1410335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E1BC85">
                  <a:alpha val="97000"/>
                  <a:lumMod val="97000"/>
                  <a:lumOff val="3000"/>
                </a:srgbClr>
              </a:gs>
              <a:gs pos="100000">
                <a:srgbClr val="AE7841">
                  <a:alpha val="100000"/>
                </a:srgbClr>
              </a:gs>
            </a:gsLst>
            <a:lin ang="3000000" scaled="0"/>
          </a:gra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p>
            <a:pPr lvl="0" algn="ctr" defTabSz="113030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1" lang="en-US" altLang="zh-CN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</a:t>
            </a:r>
            <a:r>
              <a:rPr kumimoji="1" lang="zh-CN" altLang="en-US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、设计策略</a:t>
            </a:r>
            <a:endParaRPr kumimoji="1" lang="zh-CN" altLang="en-US" sz="3200" b="1" i="0" u="none" strike="noStrike" kern="0" cap="none" spc="0" normalizeH="0" baseline="0" noProof="1" dirty="0">
              <a:solidFill>
                <a:srgbClr val="523A18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3" name="同侧圆角矩形 1"/>
          <p:cNvSpPr/>
          <p:nvPr>
            <p:custDataLst>
              <p:tags r:id="rId5"/>
            </p:custDataLst>
          </p:nvPr>
        </p:nvSpPr>
        <p:spPr>
          <a:xfrm>
            <a:off x="6193473" y="7712075"/>
            <a:ext cx="6877050" cy="1410335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E1BC85">
                  <a:alpha val="97000"/>
                  <a:lumMod val="97000"/>
                  <a:lumOff val="3000"/>
                </a:srgbClr>
              </a:gs>
              <a:gs pos="100000">
                <a:srgbClr val="AE7841">
                  <a:alpha val="100000"/>
                </a:srgbClr>
              </a:gs>
            </a:gsLst>
            <a:lin ang="3000000" scaled="0"/>
          </a:gra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p>
            <a:pPr lvl="0" algn="ctr" defTabSz="113030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1" lang="en-US" altLang="zh-CN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kumimoji="1" lang="zh-CN" altLang="en-US" sz="3200" b="1" i="0" u="none" strike="noStrike" kern="0" cap="none" spc="0" normalizeH="0" baseline="0" noProof="1" dirty="0">
                <a:solidFill>
                  <a:srgbClr val="523A18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、概念风格</a:t>
            </a:r>
            <a:endParaRPr kumimoji="1" lang="zh-CN" altLang="en-US" sz="3200" b="1" i="0" u="none" strike="noStrike" kern="0" cap="none" spc="0" normalizeH="0" baseline="0" noProof="1" dirty="0">
              <a:solidFill>
                <a:srgbClr val="523A18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1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</a:t>
            </a:r>
            <a:r>
              <a:rPr 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品牌定位</a:t>
            </a:r>
            <a:endParaRPr lang="zh-CN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1"/>
            </p:custDataLst>
          </p:nvPr>
        </p:nvGrpSpPr>
        <p:grpSpPr>
          <a:xfrm>
            <a:off x="1517650" y="2433320"/>
            <a:ext cx="17748885" cy="6801485"/>
            <a:chOff x="1607" y="3351"/>
            <a:chExt cx="27951" cy="10711"/>
          </a:xfrm>
        </p:grpSpPr>
        <p:grpSp>
          <p:nvGrpSpPr>
            <p:cNvPr id="29" name="组合 28"/>
            <p:cNvGrpSpPr/>
            <p:nvPr>
              <p:custDataLst>
                <p:tags r:id="rId2"/>
              </p:custDataLst>
            </p:nvPr>
          </p:nvGrpSpPr>
          <p:grpSpPr>
            <a:xfrm>
              <a:off x="1607" y="3351"/>
              <a:ext cx="27175" cy="1977"/>
              <a:chOff x="1607" y="3351"/>
              <a:chExt cx="27175" cy="1977"/>
            </a:xfrm>
          </p:grpSpPr>
          <p:sp>
            <p:nvSpPr>
              <p:cNvPr id="2" name="TextBox 13"/>
              <p:cNvSpPr txBox="1"/>
              <p:nvPr/>
            </p:nvSpPr>
            <p:spPr>
              <a:xfrm>
                <a:off x="1607" y="3832"/>
                <a:ext cx="4278" cy="10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zh-CN" altLang="en-US" sz="3600" b="1" dirty="0" smtClean="0">
                    <a:solidFill>
                      <a:schemeClr val="bg1"/>
                    </a:solidFill>
                  </a:rPr>
                  <a:t>产品概述</a:t>
                </a:r>
                <a:endParaRPr lang="zh-CN" altLang="en-US" sz="3600" b="1" dirty="0" smtClean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7550" y="3351"/>
                <a:ext cx="9616" cy="1977"/>
                <a:chOff x="7584" y="3022"/>
                <a:chExt cx="9616" cy="1977"/>
              </a:xfrm>
            </p:grpSpPr>
            <p:sp>
              <p:nvSpPr>
                <p:cNvPr id="5" name="TextBox 13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584" y="3985"/>
                  <a:ext cx="9616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启动会核心产品未</a:t>
                  </a:r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提供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TextBox 13"/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7584" y="302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主营产品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8831" y="3471"/>
                <a:ext cx="9951" cy="1738"/>
                <a:chOff x="19190" y="3262"/>
                <a:chExt cx="9951" cy="1738"/>
              </a:xfrm>
            </p:grpSpPr>
            <p:sp>
              <p:nvSpPr>
                <p:cNvPr id="9" name="TextBox 13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9190" y="3985"/>
                  <a:ext cx="9951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市政工程、酒店、</a:t>
                  </a:r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写字楼等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" name="TextBox 13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19310" y="326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应用场景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>
              <p:custDataLst>
                <p:tags r:id="rId7"/>
              </p:custDataLst>
            </p:nvPr>
          </p:nvGrpSpPr>
          <p:grpSpPr>
            <a:xfrm>
              <a:off x="1607" y="7898"/>
              <a:ext cx="26840" cy="1978"/>
              <a:chOff x="1607" y="7898"/>
              <a:chExt cx="26840" cy="1978"/>
            </a:xfrm>
          </p:grpSpPr>
          <p:sp>
            <p:nvSpPr>
              <p:cNvPr id="4" name="TextBox 13"/>
              <p:cNvSpPr txBox="1"/>
              <p:nvPr/>
            </p:nvSpPr>
            <p:spPr>
              <a:xfrm>
                <a:off x="1607" y="8379"/>
                <a:ext cx="4278" cy="10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zh-CN" altLang="en-US" sz="3600" b="1" dirty="0" smtClean="0">
                    <a:solidFill>
                      <a:schemeClr val="bg1"/>
                    </a:solidFill>
                  </a:rPr>
                  <a:t>目标客户</a:t>
                </a:r>
                <a:endParaRPr lang="zh-CN" altLang="en-US" sz="3600" b="1" dirty="0" smtClean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7550" y="7898"/>
                <a:ext cx="11038" cy="1978"/>
                <a:chOff x="7584" y="3022"/>
                <a:chExt cx="11038" cy="1978"/>
              </a:xfrm>
            </p:grpSpPr>
            <p:sp>
              <p:nvSpPr>
                <p:cNvPr id="14" name="TextBox 13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7584" y="3985"/>
                  <a:ext cx="11038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加拿大、美国、</a:t>
                  </a:r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澳大利亚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TextBox 13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584" y="302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区域分布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18831" y="8018"/>
                <a:ext cx="9616" cy="1737"/>
                <a:chOff x="19190" y="3262"/>
                <a:chExt cx="9616" cy="1737"/>
              </a:xfrm>
            </p:grpSpPr>
            <p:sp>
              <p:nvSpPr>
                <p:cNvPr id="17" name="TextBox 13"/>
                <p:cNvSpPr txBox="1"/>
                <p:nvPr>
                  <p:custDataLst>
                    <p:tags r:id="rId10"/>
                  </p:custDataLst>
                </p:nvPr>
              </p:nvSpPr>
              <p:spPr>
                <a:xfrm>
                  <a:off x="19190" y="3985"/>
                  <a:ext cx="9616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en-US" altLang="zh-CN" sz="3600" b="1" dirty="0" smtClean="0">
                      <a:solidFill>
                        <a:schemeClr val="bg1"/>
                      </a:solidFill>
                    </a:rPr>
                    <a:t>B</a:t>
                  </a:r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端客户、高价值</a:t>
                  </a:r>
                  <a:r>
                    <a:rPr lang="en-US" altLang="zh-CN" sz="3600" b="1" dirty="0" smtClean="0">
                      <a:solidFill>
                        <a:schemeClr val="bg1"/>
                      </a:solidFill>
                    </a:rPr>
                    <a:t>C</a:t>
                  </a:r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端客户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TextBox 13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19310" y="326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用户画像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1" name="组合 30"/>
            <p:cNvGrpSpPr/>
            <p:nvPr>
              <p:custDataLst>
                <p:tags r:id="rId12"/>
              </p:custDataLst>
            </p:nvPr>
          </p:nvGrpSpPr>
          <p:grpSpPr>
            <a:xfrm>
              <a:off x="1607" y="12324"/>
              <a:ext cx="27951" cy="1738"/>
              <a:chOff x="1607" y="12324"/>
              <a:chExt cx="27951" cy="1738"/>
            </a:xfrm>
          </p:grpSpPr>
          <p:sp>
            <p:nvSpPr>
              <p:cNvPr id="6" name="TextBox 13"/>
              <p:cNvSpPr txBox="1"/>
              <p:nvPr/>
            </p:nvSpPr>
            <p:spPr>
              <a:xfrm>
                <a:off x="1607" y="12685"/>
                <a:ext cx="4278" cy="101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r>
                  <a:rPr lang="zh-CN" altLang="en-US" sz="3600" b="1" dirty="0" smtClean="0">
                    <a:solidFill>
                      <a:schemeClr val="bg1"/>
                    </a:solidFill>
                  </a:rPr>
                  <a:t>优势</a:t>
                </a:r>
                <a:r>
                  <a:rPr lang="en-US" altLang="zh-CN" sz="3600" b="1" dirty="0" smtClean="0">
                    <a:solidFill>
                      <a:schemeClr val="bg1"/>
                    </a:solidFill>
                  </a:rPr>
                  <a:t>/</a:t>
                </a:r>
                <a:r>
                  <a:rPr lang="zh-CN" altLang="en-US" sz="3600" b="1" dirty="0" smtClean="0">
                    <a:solidFill>
                      <a:schemeClr val="bg1"/>
                    </a:solidFill>
                    <a:ea typeface="宋体" panose="02010600030101010101" pitchFamily="2" charset="-122"/>
                  </a:rPr>
                  <a:t>卖点</a:t>
                </a:r>
                <a:endParaRPr lang="zh-CN" altLang="en-US" sz="3600" b="1" dirty="0" smtClean="0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8831" y="12324"/>
                <a:ext cx="10727" cy="1738"/>
                <a:chOff x="19190" y="3262"/>
                <a:chExt cx="10727" cy="1738"/>
              </a:xfrm>
            </p:grpSpPr>
            <p:sp>
              <p:nvSpPr>
                <p:cNvPr id="20" name="TextBox 13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19190" y="3985"/>
                  <a:ext cx="10727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华润央企背景、NSF/CE/SGS 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TextBox 13"/>
                <p:cNvSpPr txBox="1"/>
                <p:nvPr>
                  <p:custDataLst>
                    <p:tags r:id="rId14"/>
                  </p:custDataLst>
                </p:nvPr>
              </p:nvSpPr>
              <p:spPr>
                <a:xfrm>
                  <a:off x="19310" y="326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信任背书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7550" y="12324"/>
                <a:ext cx="9616" cy="1737"/>
                <a:chOff x="19190" y="3262"/>
                <a:chExt cx="9616" cy="1737"/>
              </a:xfrm>
            </p:grpSpPr>
            <p:sp>
              <p:nvSpPr>
                <p:cNvPr id="23" name="TextBox 13"/>
                <p:cNvSpPr txBox="1"/>
                <p:nvPr>
                  <p:custDataLst>
                    <p:tags r:id="rId15"/>
                  </p:custDataLst>
                </p:nvPr>
              </p:nvSpPr>
              <p:spPr>
                <a:xfrm>
                  <a:off x="19190" y="3985"/>
                  <a:ext cx="9616" cy="10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3600" b="1" dirty="0" smtClean="0">
                      <a:solidFill>
                        <a:schemeClr val="bg1"/>
                      </a:solidFill>
                    </a:rPr>
                    <a:t>专属定制服务</a:t>
                  </a:r>
                  <a:endParaRPr lang="zh-CN" altLang="en-US" sz="3600" b="1" dirty="0" smtClean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TextBox 13"/>
                <p:cNvSpPr txBox="1"/>
                <p:nvPr>
                  <p:custDataLst>
                    <p:tags r:id="rId16"/>
                  </p:custDataLst>
                </p:nvPr>
              </p:nvSpPr>
              <p:spPr>
                <a:xfrm>
                  <a:off x="19310" y="3262"/>
                  <a:ext cx="4278" cy="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p>
                  <a:r>
                    <a:rPr lang="zh-CN" altLang="en-US" sz="2400" dirty="0" smtClean="0">
                      <a:solidFill>
                        <a:schemeClr val="bg1">
                          <a:lumMod val="75000"/>
                        </a:schemeClr>
                      </a:solidFill>
                      <a:ea typeface="宋体" panose="02010600030101010101" pitchFamily="2" charset="-122"/>
                    </a:rPr>
                    <a:t>产品亮点</a:t>
                  </a:r>
                  <a:endParaRPr lang="zh-CN" altLang="en-US" sz="2400" dirty="0" smtClean="0">
                    <a:solidFill>
                      <a:schemeClr val="bg1">
                        <a:lumMod val="75000"/>
                      </a:schemeClr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cxnSp>
        <p:nvCxnSpPr>
          <p:cNvPr id="33" name="直接连接符 32"/>
          <p:cNvCxnSpPr/>
          <p:nvPr/>
        </p:nvCxnSpPr>
        <p:spPr>
          <a:xfrm>
            <a:off x="1428115" y="4025900"/>
            <a:ext cx="16929735" cy="0"/>
          </a:xfrm>
          <a:prstGeom prst="line">
            <a:avLst/>
          </a:prstGeom>
          <a:ln w="12700">
            <a:solidFill>
              <a:schemeClr val="bg1">
                <a:lumMod val="75000"/>
                <a:alpha val="4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428115" y="7108190"/>
            <a:ext cx="16929735" cy="0"/>
          </a:xfrm>
          <a:prstGeom prst="line">
            <a:avLst/>
          </a:prstGeom>
          <a:ln w="127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441450" y="9613265"/>
            <a:ext cx="16930801" cy="0"/>
          </a:xfrm>
          <a:prstGeom prst="line">
            <a:avLst/>
          </a:prstGeom>
          <a:ln w="12700">
            <a:solidFill>
              <a:schemeClr val="bg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  2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、竞品分析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25" name="TextBox 13"/>
          <p:cNvSpPr txBox="1"/>
          <p:nvPr>
            <p:custDataLst>
              <p:tags r:id="rId1"/>
            </p:custDataLst>
          </p:nvPr>
        </p:nvSpPr>
        <p:spPr>
          <a:xfrm>
            <a:off x="2051050" y="1346200"/>
            <a:ext cx="2266315" cy="1162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原网站</a:t>
            </a:r>
            <a:endParaRPr lang="zh-CN" altLang="en-US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50050" y="1346200"/>
            <a:ext cx="3599180" cy="9947275"/>
            <a:chOff x="10630" y="2120"/>
            <a:chExt cx="5668" cy="15665"/>
          </a:xfrm>
        </p:grpSpPr>
        <p:sp>
          <p:nvSpPr>
            <p:cNvPr id="36" name="TextBox 13"/>
            <p:cNvSpPr txBox="1"/>
            <p:nvPr>
              <p:custDataLst>
                <p:tags r:id="rId2"/>
              </p:custDataLst>
            </p:nvPr>
          </p:nvSpPr>
          <p:spPr>
            <a:xfrm>
              <a:off x="11676" y="2120"/>
              <a:ext cx="3569" cy="9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立达</a:t>
              </a:r>
              <a:r>
                <a:rPr lang="en-US" altLang="zh-CN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 Rieter</a:t>
              </a:r>
              <a:endPara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rcRect b="51425"/>
            <a:stretch>
              <a:fillRect/>
            </a:stretch>
          </p:blipFill>
          <p:spPr>
            <a:xfrm>
              <a:off x="10630" y="3107"/>
              <a:ext cx="5669" cy="1467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975975" y="1387475"/>
            <a:ext cx="3935730" cy="9921240"/>
            <a:chOff x="17750" y="2185"/>
            <a:chExt cx="6198" cy="15624"/>
          </a:xfrm>
        </p:grpSpPr>
        <p:sp>
          <p:nvSpPr>
            <p:cNvPr id="39" name="TextBox 13"/>
            <p:cNvSpPr txBox="1"/>
            <p:nvPr>
              <p:custDataLst>
                <p:tags r:id="rId4"/>
              </p:custDataLst>
            </p:nvPr>
          </p:nvSpPr>
          <p:spPr>
            <a:xfrm>
              <a:off x="17949" y="2185"/>
              <a:ext cx="5593" cy="9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卓郎智能</a:t>
              </a:r>
              <a:r>
                <a:rPr lang="en-US" altLang="zh-CN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 Saurer</a:t>
              </a:r>
              <a:endParaRPr lang="en-US" altLang="zh-CN" sz="2800" b="1" dirty="0" smtClean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750" y="3107"/>
              <a:ext cx="6199" cy="1470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5538450" y="1375410"/>
            <a:ext cx="3959860" cy="9918065"/>
            <a:chOff x="24710" y="2166"/>
            <a:chExt cx="6236" cy="15619"/>
          </a:xfrm>
        </p:grpSpPr>
        <p:sp>
          <p:nvSpPr>
            <p:cNvPr id="42" name="TextBox 13"/>
            <p:cNvSpPr txBox="1"/>
            <p:nvPr>
              <p:custDataLst>
                <p:tags r:id="rId6"/>
              </p:custDataLst>
            </p:nvPr>
          </p:nvSpPr>
          <p:spPr>
            <a:xfrm>
              <a:off x="25272" y="2166"/>
              <a:ext cx="5121" cy="94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PAFA System</a:t>
              </a:r>
              <a:r>
                <a:rPr lang="zh-CN" altLang="en-US" sz="2800" b="1" dirty="0" smtClean="0">
                  <a:solidFill>
                    <a:schemeClr val="bg1"/>
                  </a:solidFill>
                  <a:ea typeface="宋体" panose="02010600030101010101" pitchFamily="2" charset="-122"/>
                </a:rPr>
                <a:t>官网</a:t>
              </a:r>
              <a:endPara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rcRect b="36450"/>
            <a:stretch>
              <a:fillRect/>
            </a:stretch>
          </p:blipFill>
          <p:spPr>
            <a:xfrm>
              <a:off x="24710" y="3145"/>
              <a:ext cx="6236" cy="146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6350" y="635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20104100" cy="11308715"/>
            </a:xfrm>
            <a:custGeom>
              <a:avLst/>
              <a:gdLst/>
              <a:ahLst/>
              <a:cxnLst/>
              <a:rect l="l" t="t" r="r" b="b"/>
              <a:pathLst>
                <a:path w="20104100" h="2314575">
                  <a:moveTo>
                    <a:pt x="0" y="2314065"/>
                  </a:moveTo>
                  <a:lnTo>
                    <a:pt x="20104099" y="2314065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231406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18438206" y="547891"/>
              <a:ext cx="1031240" cy="286385"/>
            </a:xfrm>
            <a:custGeom>
              <a:avLst/>
              <a:gdLst/>
              <a:ahLst/>
              <a:cxnLst/>
              <a:rect l="l" t="t" r="r" b="b"/>
              <a:pathLst>
                <a:path w="1031240" h="286384">
                  <a:moveTo>
                    <a:pt x="140288" y="0"/>
                  </a:moveTo>
                  <a:lnTo>
                    <a:pt x="95978" y="7300"/>
                  </a:lnTo>
                  <a:lnTo>
                    <a:pt x="57472" y="27617"/>
                  </a:lnTo>
                  <a:lnTo>
                    <a:pt x="27091" y="58577"/>
                  </a:lnTo>
                  <a:lnTo>
                    <a:pt x="7160" y="97805"/>
                  </a:lnTo>
                  <a:lnTo>
                    <a:pt x="0" y="142925"/>
                  </a:lnTo>
                  <a:lnTo>
                    <a:pt x="7167" y="188045"/>
                  </a:lnTo>
                  <a:lnTo>
                    <a:pt x="27114" y="227272"/>
                  </a:lnTo>
                  <a:lnTo>
                    <a:pt x="57505" y="258232"/>
                  </a:lnTo>
                  <a:lnTo>
                    <a:pt x="96008" y="278550"/>
                  </a:lnTo>
                  <a:lnTo>
                    <a:pt x="140288" y="285850"/>
                  </a:lnTo>
                  <a:lnTo>
                    <a:pt x="184598" y="278550"/>
                  </a:lnTo>
                  <a:lnTo>
                    <a:pt x="223104" y="258232"/>
                  </a:lnTo>
                  <a:lnTo>
                    <a:pt x="253485" y="227272"/>
                  </a:lnTo>
                  <a:lnTo>
                    <a:pt x="254889" y="224508"/>
                  </a:lnTo>
                  <a:lnTo>
                    <a:pt x="140288" y="224508"/>
                  </a:lnTo>
                  <a:lnTo>
                    <a:pt x="109167" y="218085"/>
                  </a:lnTo>
                  <a:lnTo>
                    <a:pt x="83725" y="200583"/>
                  </a:lnTo>
                  <a:lnTo>
                    <a:pt x="66556" y="174648"/>
                  </a:lnTo>
                  <a:lnTo>
                    <a:pt x="60256" y="142925"/>
                  </a:lnTo>
                  <a:lnTo>
                    <a:pt x="66556" y="111202"/>
                  </a:lnTo>
                  <a:lnTo>
                    <a:pt x="83725" y="85266"/>
                  </a:lnTo>
                  <a:lnTo>
                    <a:pt x="109167" y="67764"/>
                  </a:lnTo>
                  <a:lnTo>
                    <a:pt x="140288" y="61342"/>
                  </a:lnTo>
                  <a:lnTo>
                    <a:pt x="254889" y="61342"/>
                  </a:lnTo>
                  <a:lnTo>
                    <a:pt x="253485" y="58577"/>
                  </a:lnTo>
                  <a:lnTo>
                    <a:pt x="223104" y="27617"/>
                  </a:lnTo>
                  <a:lnTo>
                    <a:pt x="184598" y="7300"/>
                  </a:lnTo>
                  <a:lnTo>
                    <a:pt x="140288" y="0"/>
                  </a:lnTo>
                  <a:close/>
                </a:path>
                <a:path w="1031240" h="286384">
                  <a:moveTo>
                    <a:pt x="254889" y="61342"/>
                  </a:moveTo>
                  <a:lnTo>
                    <a:pt x="140288" y="61342"/>
                  </a:lnTo>
                  <a:lnTo>
                    <a:pt x="171409" y="67764"/>
                  </a:lnTo>
                  <a:lnTo>
                    <a:pt x="196851" y="85266"/>
                  </a:lnTo>
                  <a:lnTo>
                    <a:pt x="214020" y="111202"/>
                  </a:lnTo>
                  <a:lnTo>
                    <a:pt x="220320" y="142925"/>
                  </a:lnTo>
                  <a:lnTo>
                    <a:pt x="214064" y="174648"/>
                  </a:lnTo>
                  <a:lnTo>
                    <a:pt x="196909" y="200583"/>
                  </a:lnTo>
                  <a:lnTo>
                    <a:pt x="171452" y="218085"/>
                  </a:lnTo>
                  <a:lnTo>
                    <a:pt x="140288" y="224508"/>
                  </a:lnTo>
                  <a:lnTo>
                    <a:pt x="254889" y="224508"/>
                  </a:lnTo>
                  <a:lnTo>
                    <a:pt x="273416" y="188045"/>
                  </a:lnTo>
                  <a:lnTo>
                    <a:pt x="280576" y="142925"/>
                  </a:lnTo>
                  <a:lnTo>
                    <a:pt x="273416" y="97805"/>
                  </a:lnTo>
                  <a:lnTo>
                    <a:pt x="254889" y="61342"/>
                  </a:lnTo>
                  <a:close/>
                </a:path>
                <a:path w="1031240" h="286384">
                  <a:moveTo>
                    <a:pt x="692368" y="2171"/>
                  </a:moveTo>
                  <a:lnTo>
                    <a:pt x="680603" y="4552"/>
                  </a:lnTo>
                  <a:lnTo>
                    <a:pt x="671006" y="11041"/>
                  </a:lnTo>
                  <a:lnTo>
                    <a:pt x="664557" y="20656"/>
                  </a:lnTo>
                  <a:lnTo>
                    <a:pt x="662201" y="32416"/>
                  </a:lnTo>
                  <a:lnTo>
                    <a:pt x="662201" y="253356"/>
                  </a:lnTo>
                  <a:lnTo>
                    <a:pt x="664570" y="265104"/>
                  </a:lnTo>
                  <a:lnTo>
                    <a:pt x="671032" y="274692"/>
                  </a:lnTo>
                  <a:lnTo>
                    <a:pt x="680621" y="281154"/>
                  </a:lnTo>
                  <a:lnTo>
                    <a:pt x="692368" y="283523"/>
                  </a:lnTo>
                  <a:lnTo>
                    <a:pt x="704116" y="281154"/>
                  </a:lnTo>
                  <a:lnTo>
                    <a:pt x="713704" y="274692"/>
                  </a:lnTo>
                  <a:lnTo>
                    <a:pt x="720166" y="265104"/>
                  </a:lnTo>
                  <a:lnTo>
                    <a:pt x="722535" y="253356"/>
                  </a:lnTo>
                  <a:lnTo>
                    <a:pt x="722535" y="32416"/>
                  </a:lnTo>
                  <a:lnTo>
                    <a:pt x="720166" y="20656"/>
                  </a:lnTo>
                  <a:lnTo>
                    <a:pt x="713704" y="11041"/>
                  </a:lnTo>
                  <a:lnTo>
                    <a:pt x="704116" y="4552"/>
                  </a:lnTo>
                  <a:lnTo>
                    <a:pt x="692368" y="2171"/>
                  </a:lnTo>
                  <a:close/>
                </a:path>
                <a:path w="1031240" h="286384">
                  <a:moveTo>
                    <a:pt x="384029" y="2171"/>
                  </a:moveTo>
                  <a:lnTo>
                    <a:pt x="372263" y="4552"/>
                  </a:lnTo>
                  <a:lnTo>
                    <a:pt x="362666" y="11041"/>
                  </a:lnTo>
                  <a:lnTo>
                    <a:pt x="356217" y="20656"/>
                  </a:lnTo>
                  <a:lnTo>
                    <a:pt x="353861" y="32416"/>
                  </a:lnTo>
                  <a:lnTo>
                    <a:pt x="353861" y="253356"/>
                  </a:lnTo>
                  <a:lnTo>
                    <a:pt x="356230" y="265104"/>
                  </a:lnTo>
                  <a:lnTo>
                    <a:pt x="362693" y="274692"/>
                  </a:lnTo>
                  <a:lnTo>
                    <a:pt x="372281" y="281154"/>
                  </a:lnTo>
                  <a:lnTo>
                    <a:pt x="384029" y="283523"/>
                  </a:lnTo>
                  <a:lnTo>
                    <a:pt x="395776" y="281154"/>
                  </a:lnTo>
                  <a:lnTo>
                    <a:pt x="405365" y="274692"/>
                  </a:lnTo>
                  <a:lnTo>
                    <a:pt x="411827" y="265104"/>
                  </a:lnTo>
                  <a:lnTo>
                    <a:pt x="414196" y="253356"/>
                  </a:lnTo>
                  <a:lnTo>
                    <a:pt x="414196" y="32416"/>
                  </a:lnTo>
                  <a:lnTo>
                    <a:pt x="411827" y="20656"/>
                  </a:lnTo>
                  <a:lnTo>
                    <a:pt x="405365" y="11041"/>
                  </a:lnTo>
                  <a:lnTo>
                    <a:pt x="395776" y="4552"/>
                  </a:lnTo>
                  <a:lnTo>
                    <a:pt x="384029" y="2171"/>
                  </a:lnTo>
                  <a:close/>
                </a:path>
                <a:path w="1031240" h="286384">
                  <a:moveTo>
                    <a:pt x="548309" y="2530"/>
                  </a:moveTo>
                  <a:lnTo>
                    <a:pt x="469411" y="89570"/>
                  </a:lnTo>
                  <a:lnTo>
                    <a:pt x="447019" y="144369"/>
                  </a:lnTo>
                  <a:lnTo>
                    <a:pt x="452421" y="167032"/>
                  </a:lnTo>
                  <a:lnTo>
                    <a:pt x="529745" y="271581"/>
                  </a:lnTo>
                  <a:lnTo>
                    <a:pt x="553941" y="283678"/>
                  </a:lnTo>
                  <a:lnTo>
                    <a:pt x="560223" y="283678"/>
                  </a:lnTo>
                  <a:lnTo>
                    <a:pt x="566582" y="281740"/>
                  </a:lnTo>
                  <a:lnTo>
                    <a:pt x="572010" y="277629"/>
                  </a:lnTo>
                  <a:lnTo>
                    <a:pt x="579990" y="268681"/>
                  </a:lnTo>
                  <a:lnTo>
                    <a:pt x="583788" y="257748"/>
                  </a:lnTo>
                  <a:lnTo>
                    <a:pt x="583210" y="246189"/>
                  </a:lnTo>
                  <a:lnTo>
                    <a:pt x="578059" y="235365"/>
                  </a:lnTo>
                  <a:lnTo>
                    <a:pt x="570948" y="226675"/>
                  </a:lnTo>
                  <a:lnTo>
                    <a:pt x="554087" y="205808"/>
                  </a:lnTo>
                  <a:lnTo>
                    <a:pt x="534186" y="180564"/>
                  </a:lnTo>
                  <a:lnTo>
                    <a:pt x="517958" y="158745"/>
                  </a:lnTo>
                  <a:lnTo>
                    <a:pt x="513456" y="150383"/>
                  </a:lnTo>
                  <a:lnTo>
                    <a:pt x="511899" y="142217"/>
                  </a:lnTo>
                  <a:lnTo>
                    <a:pt x="513410" y="133978"/>
                  </a:lnTo>
                  <a:lnTo>
                    <a:pt x="553844" y="78965"/>
                  </a:lnTo>
                  <a:lnTo>
                    <a:pt x="576663" y="50562"/>
                  </a:lnTo>
                  <a:lnTo>
                    <a:pt x="581827" y="39738"/>
                  </a:lnTo>
                  <a:lnTo>
                    <a:pt x="582431" y="28179"/>
                  </a:lnTo>
                  <a:lnTo>
                    <a:pt x="578659" y="17246"/>
                  </a:lnTo>
                  <a:lnTo>
                    <a:pt x="570692" y="8297"/>
                  </a:lnTo>
                  <a:lnTo>
                    <a:pt x="559868" y="3134"/>
                  </a:lnTo>
                  <a:lnTo>
                    <a:pt x="548309" y="2530"/>
                  </a:lnTo>
                  <a:close/>
                </a:path>
                <a:path w="1031240" h="286384">
                  <a:moveTo>
                    <a:pt x="856649" y="2530"/>
                  </a:moveTo>
                  <a:lnTo>
                    <a:pt x="777751" y="89570"/>
                  </a:lnTo>
                  <a:lnTo>
                    <a:pt x="755359" y="144369"/>
                  </a:lnTo>
                  <a:lnTo>
                    <a:pt x="760760" y="167032"/>
                  </a:lnTo>
                  <a:lnTo>
                    <a:pt x="838085" y="271581"/>
                  </a:lnTo>
                  <a:lnTo>
                    <a:pt x="862281" y="283678"/>
                  </a:lnTo>
                  <a:lnTo>
                    <a:pt x="868563" y="283678"/>
                  </a:lnTo>
                  <a:lnTo>
                    <a:pt x="874922" y="281740"/>
                  </a:lnTo>
                  <a:lnTo>
                    <a:pt x="880350" y="277629"/>
                  </a:lnTo>
                  <a:lnTo>
                    <a:pt x="888330" y="268681"/>
                  </a:lnTo>
                  <a:lnTo>
                    <a:pt x="892128" y="257748"/>
                  </a:lnTo>
                  <a:lnTo>
                    <a:pt x="891550" y="246189"/>
                  </a:lnTo>
                  <a:lnTo>
                    <a:pt x="886399" y="235365"/>
                  </a:lnTo>
                  <a:lnTo>
                    <a:pt x="879288" y="226675"/>
                  </a:lnTo>
                  <a:lnTo>
                    <a:pt x="862426" y="205808"/>
                  </a:lnTo>
                  <a:lnTo>
                    <a:pt x="842526" y="180564"/>
                  </a:lnTo>
                  <a:lnTo>
                    <a:pt x="826298" y="158745"/>
                  </a:lnTo>
                  <a:lnTo>
                    <a:pt x="821796" y="150383"/>
                  </a:lnTo>
                  <a:lnTo>
                    <a:pt x="820239" y="142217"/>
                  </a:lnTo>
                  <a:lnTo>
                    <a:pt x="821750" y="133978"/>
                  </a:lnTo>
                  <a:lnTo>
                    <a:pt x="862184" y="78965"/>
                  </a:lnTo>
                  <a:lnTo>
                    <a:pt x="885003" y="50562"/>
                  </a:lnTo>
                  <a:lnTo>
                    <a:pt x="890166" y="39738"/>
                  </a:lnTo>
                  <a:lnTo>
                    <a:pt x="890771" y="28179"/>
                  </a:lnTo>
                  <a:lnTo>
                    <a:pt x="886999" y="17246"/>
                  </a:lnTo>
                  <a:lnTo>
                    <a:pt x="879032" y="8297"/>
                  </a:lnTo>
                  <a:lnTo>
                    <a:pt x="868208" y="3134"/>
                  </a:lnTo>
                  <a:lnTo>
                    <a:pt x="856649" y="2530"/>
                  </a:lnTo>
                  <a:close/>
                </a:path>
                <a:path w="1031240" h="286384">
                  <a:moveTo>
                    <a:pt x="1000708" y="2171"/>
                  </a:moveTo>
                  <a:lnTo>
                    <a:pt x="988943" y="4552"/>
                  </a:lnTo>
                  <a:lnTo>
                    <a:pt x="979346" y="11041"/>
                  </a:lnTo>
                  <a:lnTo>
                    <a:pt x="972897" y="20656"/>
                  </a:lnTo>
                  <a:lnTo>
                    <a:pt x="970541" y="32416"/>
                  </a:lnTo>
                  <a:lnTo>
                    <a:pt x="970541" y="253356"/>
                  </a:lnTo>
                  <a:lnTo>
                    <a:pt x="972910" y="265104"/>
                  </a:lnTo>
                  <a:lnTo>
                    <a:pt x="979372" y="274692"/>
                  </a:lnTo>
                  <a:lnTo>
                    <a:pt x="988961" y="281154"/>
                  </a:lnTo>
                  <a:lnTo>
                    <a:pt x="1000708" y="283523"/>
                  </a:lnTo>
                  <a:lnTo>
                    <a:pt x="1012456" y="281154"/>
                  </a:lnTo>
                  <a:lnTo>
                    <a:pt x="1022044" y="274692"/>
                  </a:lnTo>
                  <a:lnTo>
                    <a:pt x="1028506" y="265104"/>
                  </a:lnTo>
                  <a:lnTo>
                    <a:pt x="1030875" y="253356"/>
                  </a:lnTo>
                  <a:lnTo>
                    <a:pt x="1030875" y="32416"/>
                  </a:lnTo>
                  <a:lnTo>
                    <a:pt x="1028506" y="20656"/>
                  </a:lnTo>
                  <a:lnTo>
                    <a:pt x="1022044" y="11041"/>
                  </a:lnTo>
                  <a:lnTo>
                    <a:pt x="1012456" y="4552"/>
                  </a:lnTo>
                  <a:lnTo>
                    <a:pt x="1000708" y="2171"/>
                  </a:lnTo>
                  <a:close/>
                </a:path>
              </a:pathLst>
            </a:custGeom>
            <a:solidFill>
              <a:srgbClr val="FFF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3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、设计策略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205" y="1463675"/>
            <a:ext cx="18458815" cy="94888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、概念风格</a:t>
            </a:r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&gt;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方案展示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"/>
            </p:custDataLst>
          </p:nvPr>
        </p:nvSpPr>
        <p:spPr>
          <a:xfrm>
            <a:off x="1320800" y="2911475"/>
            <a:ext cx="226631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方案</a:t>
            </a:r>
            <a:r>
              <a:rPr lang="en-US" altLang="zh-CN" sz="28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A</a:t>
            </a:r>
            <a:endParaRPr lang="en-US" altLang="zh-CN" sz="28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" name="TextBox 13"/>
          <p:cNvSpPr txBox="1"/>
          <p:nvPr>
            <p:custDataLst>
              <p:tags r:id="rId2"/>
            </p:custDataLst>
          </p:nvPr>
        </p:nvSpPr>
        <p:spPr>
          <a:xfrm>
            <a:off x="1320800" y="3902075"/>
            <a:ext cx="380174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时尚简约</a:t>
            </a:r>
            <a:endParaRPr lang="zh-CN" altLang="en-US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13"/>
          <p:cNvSpPr txBox="1"/>
          <p:nvPr>
            <p:custDataLst>
              <p:tags r:id="rId3"/>
            </p:custDataLst>
          </p:nvPr>
        </p:nvSpPr>
        <p:spPr>
          <a:xfrm>
            <a:off x="1320800" y="4568825"/>
            <a:ext cx="2223135" cy="1435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专业</a:t>
            </a:r>
            <a:r>
              <a:rPr lang="en-US" altLang="zh-CN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      </a:t>
            </a:r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现代</a:t>
            </a:r>
            <a:endParaRPr lang="zh-CN" altLang="en-US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l"/>
            <a:endParaRPr lang="en-US" altLang="zh-CN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l"/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简约</a:t>
            </a:r>
            <a:r>
              <a:rPr lang="en-US" altLang="zh-CN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      </a:t>
            </a:r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科技</a:t>
            </a:r>
            <a:endParaRPr lang="zh-CN" altLang="en-US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21415" y="6073140"/>
            <a:ext cx="251460" cy="252000"/>
          </a:xfrm>
          <a:prstGeom prst="ellipse">
            <a:avLst/>
          </a:prstGeom>
          <a:solidFill>
            <a:srgbClr val="FEC92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41450" y="607314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00840" y="6073140"/>
            <a:ext cx="251460" cy="252000"/>
          </a:xfrm>
          <a:prstGeom prst="ellipse">
            <a:avLst/>
          </a:prstGeom>
          <a:solidFill>
            <a:srgbClr val="130A9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首页1_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8850" y="654050"/>
            <a:ext cx="3265170" cy="10461625"/>
          </a:xfrm>
          <a:prstGeom prst="rect">
            <a:avLst/>
          </a:prstGeom>
        </p:spPr>
      </p:pic>
      <p:pic>
        <p:nvPicPr>
          <p:cNvPr id="12" name="图片 11" descr="首页1_1"/>
          <p:cNvPicPr>
            <a:picLocks noChangeAspect="1"/>
          </p:cNvPicPr>
          <p:nvPr/>
        </p:nvPicPr>
        <p:blipFill>
          <a:blip r:embed="rId4"/>
          <a:srcRect b="73050"/>
          <a:stretch>
            <a:fillRect/>
          </a:stretch>
        </p:blipFill>
        <p:spPr>
          <a:xfrm>
            <a:off x="5632450" y="2170430"/>
            <a:ext cx="8602980" cy="7428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、概念风格</a:t>
            </a:r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&gt;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设计说明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28450" y="1158875"/>
            <a:ext cx="410972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Banner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：设计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张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banner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图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28450" y="3749675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产品分类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48770" y="2378075"/>
            <a:ext cx="221551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公司介绍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00510" y="9236075"/>
            <a:ext cx="226377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询盘表单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28450" y="6873875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热销产品介绍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672570" y="511810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开始设计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700510" y="10683875"/>
            <a:ext cx="226377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底部导航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6" name="图片 5" descr="首页1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0" y="473075"/>
            <a:ext cx="3368675" cy="107930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、概念风格</a:t>
            </a:r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&gt;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方案展示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"/>
            </p:custDataLst>
          </p:nvPr>
        </p:nvSpPr>
        <p:spPr>
          <a:xfrm>
            <a:off x="1320800" y="2911475"/>
            <a:ext cx="226631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方案</a:t>
            </a:r>
            <a:r>
              <a:rPr lang="en-US" altLang="zh-CN" sz="28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B</a:t>
            </a:r>
            <a:endParaRPr lang="en-US" altLang="zh-CN" sz="28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" name="TextBox 13"/>
          <p:cNvSpPr txBox="1"/>
          <p:nvPr>
            <p:custDataLst>
              <p:tags r:id="rId2"/>
            </p:custDataLst>
          </p:nvPr>
        </p:nvSpPr>
        <p:spPr>
          <a:xfrm>
            <a:off x="1320800" y="3902075"/>
            <a:ext cx="3818255" cy="59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内容丰富</a:t>
            </a:r>
            <a:endParaRPr lang="zh-CN" altLang="en-US" sz="2800" b="1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13"/>
          <p:cNvSpPr txBox="1"/>
          <p:nvPr>
            <p:custDataLst>
              <p:tags r:id="rId3"/>
            </p:custDataLst>
          </p:nvPr>
        </p:nvSpPr>
        <p:spPr>
          <a:xfrm>
            <a:off x="1320800" y="4568825"/>
            <a:ext cx="2223135" cy="1435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科技</a:t>
            </a:r>
            <a:r>
              <a:rPr lang="en-US" altLang="zh-CN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      </a:t>
            </a:r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极简</a:t>
            </a:r>
            <a:endParaRPr lang="zh-CN" altLang="en-US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l"/>
            <a:endParaRPr lang="en-US" altLang="zh-CN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l"/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稳重</a:t>
            </a:r>
            <a:r>
              <a:rPr lang="en-US" altLang="zh-CN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      </a:t>
            </a:r>
            <a:r>
              <a:rPr lang="zh-CN" altLang="en-US" sz="2400" b="0" dirty="0" smtClean="0">
                <a:solidFill>
                  <a:schemeClr val="bg1"/>
                </a:solidFill>
                <a:ea typeface="宋体" panose="02010600030101010101" pitchFamily="2" charset="-122"/>
              </a:rPr>
              <a:t>可靠</a:t>
            </a:r>
            <a:endParaRPr lang="zh-CN" altLang="en-US" sz="2400" b="0" dirty="0" smtClean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921415" y="6073140"/>
            <a:ext cx="251460" cy="252000"/>
          </a:xfrm>
          <a:prstGeom prst="ellipse">
            <a:avLst/>
          </a:prstGeom>
          <a:solidFill>
            <a:srgbClr val="FEC92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41450" y="6073140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首页1_2"/>
          <p:cNvPicPr>
            <a:picLocks noChangeAspect="1"/>
          </p:cNvPicPr>
          <p:nvPr/>
        </p:nvPicPr>
        <p:blipFill>
          <a:blip r:embed="rId4"/>
          <a:srcRect b="796"/>
          <a:stretch>
            <a:fillRect/>
          </a:stretch>
        </p:blipFill>
        <p:spPr>
          <a:xfrm>
            <a:off x="15233650" y="777875"/>
            <a:ext cx="2475230" cy="10210800"/>
          </a:xfrm>
          <a:prstGeom prst="rect">
            <a:avLst/>
          </a:prstGeom>
        </p:spPr>
      </p:pic>
      <p:pic>
        <p:nvPicPr>
          <p:cNvPr id="8" name="图片 7" descr="首页1_2"/>
          <p:cNvPicPr>
            <a:picLocks noChangeAspect="1"/>
          </p:cNvPicPr>
          <p:nvPr/>
        </p:nvPicPr>
        <p:blipFill>
          <a:blip r:embed="rId4"/>
          <a:srcRect b="74829"/>
          <a:stretch>
            <a:fillRect/>
          </a:stretch>
        </p:blipFill>
        <p:spPr>
          <a:xfrm>
            <a:off x="6212205" y="2149475"/>
            <a:ext cx="7947660" cy="8318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8438206" y="547891"/>
            <a:ext cx="1031240" cy="286385"/>
          </a:xfrm>
          <a:custGeom>
            <a:avLst/>
            <a:gdLst/>
            <a:ahLst/>
            <a:cxnLst/>
            <a:rect l="l" t="t" r="r" b="b"/>
            <a:pathLst>
              <a:path w="1031240" h="286384">
                <a:moveTo>
                  <a:pt x="140288" y="0"/>
                </a:moveTo>
                <a:lnTo>
                  <a:pt x="95978" y="7300"/>
                </a:lnTo>
                <a:lnTo>
                  <a:pt x="57472" y="27617"/>
                </a:lnTo>
                <a:lnTo>
                  <a:pt x="27091" y="58577"/>
                </a:lnTo>
                <a:lnTo>
                  <a:pt x="7160" y="97805"/>
                </a:lnTo>
                <a:lnTo>
                  <a:pt x="0" y="142925"/>
                </a:lnTo>
                <a:lnTo>
                  <a:pt x="7167" y="188045"/>
                </a:lnTo>
                <a:lnTo>
                  <a:pt x="27114" y="227272"/>
                </a:lnTo>
                <a:lnTo>
                  <a:pt x="57505" y="258232"/>
                </a:lnTo>
                <a:lnTo>
                  <a:pt x="96008" y="278549"/>
                </a:lnTo>
                <a:lnTo>
                  <a:pt x="140288" y="285850"/>
                </a:lnTo>
                <a:lnTo>
                  <a:pt x="184598" y="278549"/>
                </a:lnTo>
                <a:lnTo>
                  <a:pt x="223104" y="258232"/>
                </a:lnTo>
                <a:lnTo>
                  <a:pt x="253485" y="227272"/>
                </a:lnTo>
                <a:lnTo>
                  <a:pt x="254889" y="224508"/>
                </a:lnTo>
                <a:lnTo>
                  <a:pt x="140288" y="224508"/>
                </a:lnTo>
                <a:lnTo>
                  <a:pt x="109167" y="218085"/>
                </a:lnTo>
                <a:lnTo>
                  <a:pt x="83725" y="200583"/>
                </a:lnTo>
                <a:lnTo>
                  <a:pt x="66556" y="174648"/>
                </a:lnTo>
                <a:lnTo>
                  <a:pt x="60256" y="142925"/>
                </a:lnTo>
                <a:lnTo>
                  <a:pt x="66556" y="111202"/>
                </a:lnTo>
                <a:lnTo>
                  <a:pt x="83725" y="85266"/>
                </a:lnTo>
                <a:lnTo>
                  <a:pt x="109167" y="67764"/>
                </a:lnTo>
                <a:lnTo>
                  <a:pt x="140288" y="61342"/>
                </a:lnTo>
                <a:lnTo>
                  <a:pt x="254889" y="61342"/>
                </a:lnTo>
                <a:lnTo>
                  <a:pt x="253485" y="58577"/>
                </a:lnTo>
                <a:lnTo>
                  <a:pt x="223104" y="27617"/>
                </a:lnTo>
                <a:lnTo>
                  <a:pt x="184598" y="7300"/>
                </a:lnTo>
                <a:lnTo>
                  <a:pt x="140288" y="0"/>
                </a:lnTo>
                <a:close/>
              </a:path>
              <a:path w="1031240" h="286384">
                <a:moveTo>
                  <a:pt x="254889" y="61342"/>
                </a:moveTo>
                <a:lnTo>
                  <a:pt x="140288" y="61342"/>
                </a:lnTo>
                <a:lnTo>
                  <a:pt x="171409" y="67764"/>
                </a:lnTo>
                <a:lnTo>
                  <a:pt x="196851" y="85266"/>
                </a:lnTo>
                <a:lnTo>
                  <a:pt x="214020" y="111202"/>
                </a:lnTo>
                <a:lnTo>
                  <a:pt x="220320" y="142925"/>
                </a:lnTo>
                <a:lnTo>
                  <a:pt x="214064" y="174648"/>
                </a:lnTo>
                <a:lnTo>
                  <a:pt x="196909" y="200583"/>
                </a:lnTo>
                <a:lnTo>
                  <a:pt x="171452" y="218085"/>
                </a:lnTo>
                <a:lnTo>
                  <a:pt x="140288" y="224508"/>
                </a:lnTo>
                <a:lnTo>
                  <a:pt x="254889" y="224508"/>
                </a:lnTo>
                <a:lnTo>
                  <a:pt x="273416" y="188045"/>
                </a:lnTo>
                <a:lnTo>
                  <a:pt x="280576" y="142925"/>
                </a:lnTo>
                <a:lnTo>
                  <a:pt x="273416" y="97805"/>
                </a:lnTo>
                <a:lnTo>
                  <a:pt x="254889" y="61342"/>
                </a:lnTo>
                <a:close/>
              </a:path>
              <a:path w="1031240" h="286384">
                <a:moveTo>
                  <a:pt x="692368" y="2171"/>
                </a:moveTo>
                <a:lnTo>
                  <a:pt x="680603" y="4552"/>
                </a:lnTo>
                <a:lnTo>
                  <a:pt x="671006" y="11041"/>
                </a:lnTo>
                <a:lnTo>
                  <a:pt x="664557" y="20656"/>
                </a:lnTo>
                <a:lnTo>
                  <a:pt x="662201" y="32416"/>
                </a:lnTo>
                <a:lnTo>
                  <a:pt x="662201" y="253356"/>
                </a:lnTo>
                <a:lnTo>
                  <a:pt x="664570" y="265104"/>
                </a:lnTo>
                <a:lnTo>
                  <a:pt x="671032" y="274692"/>
                </a:lnTo>
                <a:lnTo>
                  <a:pt x="680621" y="281154"/>
                </a:lnTo>
                <a:lnTo>
                  <a:pt x="692368" y="283523"/>
                </a:lnTo>
                <a:lnTo>
                  <a:pt x="704116" y="281154"/>
                </a:lnTo>
                <a:lnTo>
                  <a:pt x="713704" y="274692"/>
                </a:lnTo>
                <a:lnTo>
                  <a:pt x="720166" y="265104"/>
                </a:lnTo>
                <a:lnTo>
                  <a:pt x="722535" y="253356"/>
                </a:lnTo>
                <a:lnTo>
                  <a:pt x="722535" y="32416"/>
                </a:lnTo>
                <a:lnTo>
                  <a:pt x="720166" y="20656"/>
                </a:lnTo>
                <a:lnTo>
                  <a:pt x="713704" y="11041"/>
                </a:lnTo>
                <a:lnTo>
                  <a:pt x="704116" y="4552"/>
                </a:lnTo>
                <a:lnTo>
                  <a:pt x="692368" y="2171"/>
                </a:lnTo>
                <a:close/>
              </a:path>
              <a:path w="1031240" h="286384">
                <a:moveTo>
                  <a:pt x="384029" y="2171"/>
                </a:moveTo>
                <a:lnTo>
                  <a:pt x="372263" y="4552"/>
                </a:lnTo>
                <a:lnTo>
                  <a:pt x="362666" y="11041"/>
                </a:lnTo>
                <a:lnTo>
                  <a:pt x="356217" y="20656"/>
                </a:lnTo>
                <a:lnTo>
                  <a:pt x="353861" y="32416"/>
                </a:lnTo>
                <a:lnTo>
                  <a:pt x="353861" y="253356"/>
                </a:lnTo>
                <a:lnTo>
                  <a:pt x="356230" y="265104"/>
                </a:lnTo>
                <a:lnTo>
                  <a:pt x="362693" y="274692"/>
                </a:lnTo>
                <a:lnTo>
                  <a:pt x="372281" y="281154"/>
                </a:lnTo>
                <a:lnTo>
                  <a:pt x="384029" y="283523"/>
                </a:lnTo>
                <a:lnTo>
                  <a:pt x="395776" y="281154"/>
                </a:lnTo>
                <a:lnTo>
                  <a:pt x="405365" y="274692"/>
                </a:lnTo>
                <a:lnTo>
                  <a:pt x="411827" y="265104"/>
                </a:lnTo>
                <a:lnTo>
                  <a:pt x="414196" y="253356"/>
                </a:lnTo>
                <a:lnTo>
                  <a:pt x="414196" y="32416"/>
                </a:lnTo>
                <a:lnTo>
                  <a:pt x="411827" y="20656"/>
                </a:lnTo>
                <a:lnTo>
                  <a:pt x="405365" y="11041"/>
                </a:lnTo>
                <a:lnTo>
                  <a:pt x="395776" y="4552"/>
                </a:lnTo>
                <a:lnTo>
                  <a:pt x="384029" y="2171"/>
                </a:lnTo>
                <a:close/>
              </a:path>
              <a:path w="1031240" h="286384">
                <a:moveTo>
                  <a:pt x="548309" y="2530"/>
                </a:moveTo>
                <a:lnTo>
                  <a:pt x="469411" y="89570"/>
                </a:lnTo>
                <a:lnTo>
                  <a:pt x="447019" y="144369"/>
                </a:lnTo>
                <a:lnTo>
                  <a:pt x="452421" y="167032"/>
                </a:lnTo>
                <a:lnTo>
                  <a:pt x="529745" y="271581"/>
                </a:lnTo>
                <a:lnTo>
                  <a:pt x="553941" y="283678"/>
                </a:lnTo>
                <a:lnTo>
                  <a:pt x="560223" y="283678"/>
                </a:lnTo>
                <a:lnTo>
                  <a:pt x="566582" y="281740"/>
                </a:lnTo>
                <a:lnTo>
                  <a:pt x="572010" y="277629"/>
                </a:lnTo>
                <a:lnTo>
                  <a:pt x="579990" y="268681"/>
                </a:lnTo>
                <a:lnTo>
                  <a:pt x="583788" y="257747"/>
                </a:lnTo>
                <a:lnTo>
                  <a:pt x="583210" y="246189"/>
                </a:lnTo>
                <a:lnTo>
                  <a:pt x="578059" y="235365"/>
                </a:lnTo>
                <a:lnTo>
                  <a:pt x="570948" y="226675"/>
                </a:lnTo>
                <a:lnTo>
                  <a:pt x="554087" y="205808"/>
                </a:lnTo>
                <a:lnTo>
                  <a:pt x="534186" y="180564"/>
                </a:lnTo>
                <a:lnTo>
                  <a:pt x="517958" y="158745"/>
                </a:lnTo>
                <a:lnTo>
                  <a:pt x="513456" y="150383"/>
                </a:lnTo>
                <a:lnTo>
                  <a:pt x="511899" y="142217"/>
                </a:lnTo>
                <a:lnTo>
                  <a:pt x="513410" y="133978"/>
                </a:lnTo>
                <a:lnTo>
                  <a:pt x="553844" y="78965"/>
                </a:lnTo>
                <a:lnTo>
                  <a:pt x="576663" y="50562"/>
                </a:lnTo>
                <a:lnTo>
                  <a:pt x="581827" y="39738"/>
                </a:lnTo>
                <a:lnTo>
                  <a:pt x="582431" y="28179"/>
                </a:lnTo>
                <a:lnTo>
                  <a:pt x="578659" y="17246"/>
                </a:lnTo>
                <a:lnTo>
                  <a:pt x="570692" y="8297"/>
                </a:lnTo>
                <a:lnTo>
                  <a:pt x="559868" y="3134"/>
                </a:lnTo>
                <a:lnTo>
                  <a:pt x="548309" y="2530"/>
                </a:lnTo>
                <a:close/>
              </a:path>
              <a:path w="1031240" h="286384">
                <a:moveTo>
                  <a:pt x="856649" y="2530"/>
                </a:moveTo>
                <a:lnTo>
                  <a:pt x="777751" y="89570"/>
                </a:lnTo>
                <a:lnTo>
                  <a:pt x="755359" y="144369"/>
                </a:lnTo>
                <a:lnTo>
                  <a:pt x="760760" y="167032"/>
                </a:lnTo>
                <a:lnTo>
                  <a:pt x="838085" y="271581"/>
                </a:lnTo>
                <a:lnTo>
                  <a:pt x="862281" y="283678"/>
                </a:lnTo>
                <a:lnTo>
                  <a:pt x="868563" y="283678"/>
                </a:lnTo>
                <a:lnTo>
                  <a:pt x="874922" y="281740"/>
                </a:lnTo>
                <a:lnTo>
                  <a:pt x="880350" y="277629"/>
                </a:lnTo>
                <a:lnTo>
                  <a:pt x="888330" y="268681"/>
                </a:lnTo>
                <a:lnTo>
                  <a:pt x="892128" y="257747"/>
                </a:lnTo>
                <a:lnTo>
                  <a:pt x="891550" y="246189"/>
                </a:lnTo>
                <a:lnTo>
                  <a:pt x="886399" y="235365"/>
                </a:lnTo>
                <a:lnTo>
                  <a:pt x="879288" y="226675"/>
                </a:lnTo>
                <a:lnTo>
                  <a:pt x="862426" y="205808"/>
                </a:lnTo>
                <a:lnTo>
                  <a:pt x="842526" y="180564"/>
                </a:lnTo>
                <a:lnTo>
                  <a:pt x="826298" y="158745"/>
                </a:lnTo>
                <a:lnTo>
                  <a:pt x="821796" y="150383"/>
                </a:lnTo>
                <a:lnTo>
                  <a:pt x="820239" y="142217"/>
                </a:lnTo>
                <a:lnTo>
                  <a:pt x="821750" y="133978"/>
                </a:lnTo>
                <a:lnTo>
                  <a:pt x="862184" y="78965"/>
                </a:lnTo>
                <a:lnTo>
                  <a:pt x="885003" y="50562"/>
                </a:lnTo>
                <a:lnTo>
                  <a:pt x="890166" y="39738"/>
                </a:lnTo>
                <a:lnTo>
                  <a:pt x="890771" y="28179"/>
                </a:lnTo>
                <a:lnTo>
                  <a:pt x="886999" y="17246"/>
                </a:lnTo>
                <a:lnTo>
                  <a:pt x="879032" y="8297"/>
                </a:lnTo>
                <a:lnTo>
                  <a:pt x="868208" y="3134"/>
                </a:lnTo>
                <a:lnTo>
                  <a:pt x="856649" y="2530"/>
                </a:lnTo>
                <a:close/>
              </a:path>
              <a:path w="1031240" h="286384">
                <a:moveTo>
                  <a:pt x="1000708" y="2171"/>
                </a:moveTo>
                <a:lnTo>
                  <a:pt x="988943" y="4552"/>
                </a:lnTo>
                <a:lnTo>
                  <a:pt x="979346" y="11041"/>
                </a:lnTo>
                <a:lnTo>
                  <a:pt x="972897" y="20656"/>
                </a:lnTo>
                <a:lnTo>
                  <a:pt x="970541" y="32416"/>
                </a:lnTo>
                <a:lnTo>
                  <a:pt x="970541" y="253356"/>
                </a:lnTo>
                <a:lnTo>
                  <a:pt x="972910" y="265104"/>
                </a:lnTo>
                <a:lnTo>
                  <a:pt x="979372" y="274692"/>
                </a:lnTo>
                <a:lnTo>
                  <a:pt x="988961" y="281154"/>
                </a:lnTo>
                <a:lnTo>
                  <a:pt x="1000708" y="283523"/>
                </a:lnTo>
                <a:lnTo>
                  <a:pt x="1012456" y="281154"/>
                </a:lnTo>
                <a:lnTo>
                  <a:pt x="1022044" y="274692"/>
                </a:lnTo>
                <a:lnTo>
                  <a:pt x="1028506" y="265104"/>
                </a:lnTo>
                <a:lnTo>
                  <a:pt x="1030875" y="253356"/>
                </a:lnTo>
                <a:lnTo>
                  <a:pt x="1030875" y="32416"/>
                </a:lnTo>
                <a:lnTo>
                  <a:pt x="1028506" y="20656"/>
                </a:lnTo>
                <a:lnTo>
                  <a:pt x="1022044" y="11041"/>
                </a:lnTo>
                <a:lnTo>
                  <a:pt x="1012456" y="4552"/>
                </a:lnTo>
                <a:lnTo>
                  <a:pt x="1000708" y="2171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779" name="标题 2"/>
          <p:cNvSpPr>
            <a:spLocks noGrp="1"/>
          </p:cNvSpPr>
          <p:nvPr>
            <p:ph type="title"/>
          </p:nvPr>
        </p:nvSpPr>
        <p:spPr>
          <a:xfrm>
            <a:off x="1005205" y="452120"/>
            <a:ext cx="9916795" cy="1000125"/>
          </a:xfrm>
        </p:spPr>
        <p:txBody>
          <a:bodyPr>
            <a:noAutofit/>
          </a:bodyPr>
          <a:p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4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、概念风格</a:t>
            </a:r>
            <a:r>
              <a:rPr lang="en-US" altLang="zh-CN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&gt;</a:t>
            </a:r>
            <a:r>
              <a:rPr lang="zh-CN" altLang="en-US" sz="4400" b="1" noProof="0" dirty="0">
                <a:ln>
                  <a:noFill/>
                </a:ln>
                <a:solidFill>
                  <a:srgbClr val="C59762"/>
                </a:solidFill>
                <a:effectLst/>
                <a:uLnTx/>
                <a:uFillTx/>
                <a:cs typeface="+mj-lt"/>
                <a:sym typeface="冬青黑体简体中文 W6" panose="020B0300000000000000" charset="-122"/>
              </a:rPr>
              <a:t>设计说明</a:t>
            </a:r>
            <a:endParaRPr lang="zh-CN" altLang="en-US" sz="4400" b="1" noProof="0" dirty="0">
              <a:ln>
                <a:noFill/>
              </a:ln>
              <a:solidFill>
                <a:srgbClr val="C59762"/>
              </a:solidFill>
              <a:effectLst/>
              <a:uLnTx/>
              <a:uFillTx/>
              <a:cs typeface="+mj-lt"/>
              <a:sym typeface="冬青黑体简体中文 W6" panose="020B03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03280" y="1539875"/>
            <a:ext cx="410972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Banner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：设计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5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张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banner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图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03280" y="3673475"/>
            <a:ext cx="259778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产品分类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tab</a:t>
            </a:r>
            <a:endParaRPr lang="en-US" altLang="zh-CN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03280" y="1006475"/>
            <a:ext cx="22923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开始设计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03280" y="8778875"/>
            <a:ext cx="226377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新闻中心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03280" y="5807075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产品优势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03280" y="7102475"/>
            <a:ext cx="247332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服务与支持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27080" y="10742295"/>
            <a:ext cx="226377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 </a:t>
            </a:r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底部导航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03280" y="2454275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公司介绍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 descr="首页1_2"/>
          <p:cNvPicPr>
            <a:picLocks noChangeAspect="1"/>
          </p:cNvPicPr>
          <p:nvPr/>
        </p:nvPicPr>
        <p:blipFill>
          <a:blip r:embed="rId1"/>
          <a:srcRect b="796"/>
          <a:stretch>
            <a:fillRect/>
          </a:stretch>
        </p:blipFill>
        <p:spPr>
          <a:xfrm>
            <a:off x="8528050" y="1006475"/>
            <a:ext cx="2475230" cy="102108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66450" y="7788275"/>
            <a:ext cx="2216150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热销产品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55655" y="9769475"/>
            <a:ext cx="2263775" cy="398780"/>
          </a:xfrm>
          <a:prstGeom prst="rect">
            <a:avLst/>
          </a:prstGeom>
          <a:noFill/>
          <a:ln>
            <a:solidFill>
              <a:schemeClr val="bg1">
                <a:lumMod val="75000"/>
                <a:alpha val="48000"/>
              </a:schemeClr>
            </a:solidFill>
          </a:ln>
        </p:spPr>
        <p:txBody>
          <a:bodyPr wrap="square">
            <a:spAutoFit/>
          </a:bodyPr>
          <a:p>
            <a:pPr algn="r"/>
            <a:r>
              <a:rPr lang="zh-CN" altLang="en-US" sz="200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询盘表单</a:t>
            </a:r>
            <a:endParaRPr lang="zh-CN" altLang="en-US" sz="20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  <p:tag name="KSO_WM_DIAGRAM_VIRTUALLY_FRAME" val="{&quot;height&quot;:393.504982886952,&quot;left&quot;:191.75,&quot;top&quot;:156.2,&quot;width&quot;:1194.9000000000008}"/>
</p:tagLst>
</file>

<file path=ppt/tags/tag10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1.xml><?xml version="1.0" encoding="utf-8"?>
<p:tagLst xmlns:p="http://schemas.openxmlformats.org/presentationml/2006/main">
  <p:tag name="KSO_WM_DIAGRAM_VIRTUALLY_FRAME" val="{&quot;height&quot;:535.45,&quot;left&quot;:80.35,&quot;top&quot;:167.55,&quot;width&quot;:1342}"/>
</p:tagLst>
</file>

<file path=ppt/tags/tag12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3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4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5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6.xml><?xml version="1.0" encoding="utf-8"?>
<p:tagLst xmlns:p="http://schemas.openxmlformats.org/presentationml/2006/main">
  <p:tag name="KSO_WM_DIAGRAM_VIRTUALLY_FRAME" val="{&quot;height&quot;:535.45,&quot;left&quot;:80.35,&quot;top&quot;:167.55,&quot;width&quot;:1342}"/>
</p:tagLst>
</file>

<file path=ppt/tags/tag17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8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19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.xml><?xml version="1.0" encoding="utf-8"?>
<p:tagLst xmlns:p="http://schemas.openxmlformats.org/presentationml/2006/main">
  <p:tag name="KSO_WM_BEAUTIFY_FLAG" val=""/>
  <p:tag name="KSO_WM_DIAGRAM_VIRTUALLY_FRAME" val="{&quot;height&quot;:393.504982886952,&quot;left&quot;:191.75,&quot;top&quot;:156.2,&quot;width&quot;:1194.9000000000008}"/>
</p:tagLst>
</file>

<file path=ppt/tags/tag20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1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2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3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4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5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6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7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8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29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93.504982886952,&quot;left&quot;:191.75,&quot;top&quot;:156.2,&quot;width&quot;:1194.9000000000008}"/>
</p:tagLst>
</file>

<file path=ppt/tags/tag30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31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32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33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393.504982886952,&quot;left&quot;:191.75,&quot;top&quot;:156.2,&quot;width&quot;:1194.9000000000008}"/>
</p:tagLst>
</file>

<file path=ppt/tags/tag5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6.xml><?xml version="1.0" encoding="utf-8"?>
<p:tagLst xmlns:p="http://schemas.openxmlformats.org/presentationml/2006/main">
  <p:tag name="KSO_WM_DIAGRAM_VIRTUALLY_FRAME" val="{&quot;height&quot;:535.45,&quot;left&quot;:80.35,&quot;top&quot;:167.55,&quot;width&quot;:1342}"/>
</p:tagLst>
</file>

<file path=ppt/tags/tag7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8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ags/tag9.xml><?xml version="1.0" encoding="utf-8"?>
<p:tagLst xmlns:p="http://schemas.openxmlformats.org/presentationml/2006/main">
  <p:tag name="KSO_WM_DIAGRAM_VIRTUALLY_FRAME" val="{&quot;height&quot;:559.5,&quot;left&quot;:80.35,&quot;top&quot;:167.55,&quot;width&quot;:1401.9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WPS 演示</Application>
  <PresentationFormat>On-screen Show (4:3)</PresentationFormat>
  <Paragraphs>137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Avenir Next Regular</vt:lpstr>
      <vt:lpstr>Yu Gothic UI Semibold</vt:lpstr>
      <vt:lpstr>冬青黑体简体中文 W6</vt:lpstr>
      <vt:lpstr>黑体</vt:lpstr>
      <vt:lpstr>Arial Unicode MS</vt:lpstr>
      <vt:lpstr>Calibri</vt:lpstr>
      <vt:lpstr>Office Theme</vt:lpstr>
      <vt:lpstr>PowerPoint 演示文稿</vt:lpstr>
      <vt:lpstr>PowerPoint 演示文稿</vt:lpstr>
      <vt:lpstr>1、品牌定位</vt:lpstr>
      <vt:lpstr>  2、竞品分析</vt:lpstr>
      <vt:lpstr>3、设计策略&gt;网站架构</vt:lpstr>
      <vt:lpstr>4、概念风格&gt;方案展示</vt:lpstr>
      <vt:lpstr>4、概念风格&gt;设计说明</vt:lpstr>
      <vt:lpstr>4、概念风格&gt;方案展示</vt:lpstr>
      <vt:lpstr>4、概念风格&gt;设计说明</vt:lpstr>
      <vt:lpstr>4、概念风格</vt:lpstr>
      <vt:lpstr>重点沟通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14</cp:revision>
  <dcterms:created xsi:type="dcterms:W3CDTF">2025-09-02T16:45:00Z</dcterms:created>
  <dcterms:modified xsi:type="dcterms:W3CDTF">2025-11-01T08:13:00Z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2025-09-05T08:00:00Z</vt:filetime>
  </property>
  <property fmtid="{D5CDD505-2E9C-101B-9397-08002B2CF9AE}" pid="3" name="LastSaved">
    <vt:filetime>2025-09-05T08:00:00Z</vt:filetime>
  </property>
  <property fmtid="{D5CDD505-2E9C-101B-9397-08002B2CF9AE}" pid="4" name="ICV">
    <vt:lpwstr>DF449C098A5C4053BB1EAA69B5FBB90A_13</vt:lpwstr>
  </property>
  <property fmtid="{D5CDD505-2E9C-101B-9397-08002B2CF9AE}" pid="5" name="KSOProductBuildVer">
    <vt:lpwstr>2052-11.8.2.10912</vt:lpwstr>
  </property>
</Properties>
</file>